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74" r:id="rId2"/>
    <p:sldId id="288" r:id="rId3"/>
    <p:sldId id="322" r:id="rId4"/>
    <p:sldId id="273" r:id="rId5"/>
    <p:sldId id="271" r:id="rId6"/>
    <p:sldId id="289" r:id="rId7"/>
    <p:sldId id="290" r:id="rId8"/>
    <p:sldId id="323" r:id="rId9"/>
    <p:sldId id="324" r:id="rId10"/>
    <p:sldId id="291" r:id="rId11"/>
    <p:sldId id="292" r:id="rId12"/>
    <p:sldId id="325" r:id="rId13"/>
    <p:sldId id="331" r:id="rId14"/>
    <p:sldId id="332" r:id="rId15"/>
    <p:sldId id="328" r:id="rId16"/>
    <p:sldId id="329" r:id="rId17"/>
    <p:sldId id="330" r:id="rId18"/>
    <p:sldId id="301" r:id="rId19"/>
    <p:sldId id="326" r:id="rId20"/>
    <p:sldId id="327" r:id="rId21"/>
    <p:sldId id="293" r:id="rId22"/>
    <p:sldId id="295" r:id="rId23"/>
    <p:sldId id="300" r:id="rId24"/>
    <p:sldId id="303" r:id="rId25"/>
    <p:sldId id="298" r:id="rId26"/>
    <p:sldId id="304" r:id="rId27"/>
    <p:sldId id="311" r:id="rId28"/>
    <p:sldId id="312" r:id="rId29"/>
    <p:sldId id="313" r:id="rId30"/>
    <p:sldId id="314" r:id="rId31"/>
    <p:sldId id="308" r:id="rId32"/>
    <p:sldId id="309" r:id="rId33"/>
    <p:sldId id="317" r:id="rId34"/>
    <p:sldId id="318" r:id="rId35"/>
    <p:sldId id="319" r:id="rId36"/>
    <p:sldId id="320" r:id="rId37"/>
    <p:sldId id="321"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3CC8F4"/>
    <a:srgbClr val="8BF13F"/>
    <a:srgbClr val="FFFF66"/>
    <a:srgbClr val="0000FF"/>
    <a:srgbClr val="008000"/>
    <a:srgbClr val="6600CC"/>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45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9AC585-9EF3-4261-8A90-BA3D728E2477}" type="doc">
      <dgm:prSet loTypeId="urn:microsoft.com/office/officeart/2005/8/layout/orgChart1" loCatId="hierarchy" qsTypeId="urn:microsoft.com/office/officeart/2005/8/quickstyle/simple1" qsCatId="simple" csTypeId="urn:microsoft.com/office/officeart/2005/8/colors/accent1_2" csCatId="accent1" phldr="1"/>
      <dgm:spPr/>
    </dgm:pt>
    <dgm:pt modelId="{5CDE3158-56DD-4AD8-A556-A0AA1A36655C}">
      <dgm:prSet custT="1"/>
      <dgm:spPr>
        <a:solidFill>
          <a:srgbClr val="FFFF99"/>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Bộ</a:t>
          </a:r>
          <a:r>
            <a:rPr kumimoji="0" lang="en-US" altLang="vi-VN" sz="2400" b="0" i="0" u="none" strike="noStrike"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phận</a:t>
          </a:r>
          <a:r>
            <a:rPr kumimoji="0" lang="en-US" altLang="vi-VN" sz="2400" b="0" i="0" u="none" strike="noStrike"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trung</a:t>
          </a:r>
          <a:r>
            <a:rPr kumimoji="0" lang="en-US" altLang="vi-VN" sz="2400" b="0" i="0" u="none" strike="noStrike"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ương</a:t>
          </a:r>
          <a:endParaRPr kumimoji="0" lang="en-US" altLang="vi-VN" sz="2400" b="0" i="0" u="none" strike="noStrike" cap="none" normalizeH="0" baseline="0" dirty="0" smtClean="0">
            <a:ln>
              <a:noFill/>
            </a:ln>
            <a:solidFill>
              <a:srgbClr val="0000FF"/>
            </a:solidFill>
            <a:effectLst/>
            <a:latin typeface="Times New Roman" panose="02020603050405020304" pitchFamily="18" charset="0"/>
          </a:endParaRPr>
        </a:p>
      </dgm:t>
    </dgm:pt>
    <dgm:pt modelId="{BE419BD4-022E-4A0E-B360-461CDBA67C7F}" type="parTrans" cxnId="{244CC13A-8131-479C-80AB-4FDBBAEEBB9B}">
      <dgm:prSet/>
      <dgm:spPr/>
      <dgm:t>
        <a:bodyPr/>
        <a:lstStyle/>
        <a:p>
          <a:endParaRPr lang="en-US"/>
        </a:p>
      </dgm:t>
    </dgm:pt>
    <dgm:pt modelId="{B7390C11-EB48-454F-B6D4-57E7CDC13E5E}" type="sibTrans" cxnId="{244CC13A-8131-479C-80AB-4FDBBAEEBB9B}">
      <dgm:prSet/>
      <dgm:spPr/>
      <dgm:t>
        <a:bodyPr/>
        <a:lstStyle/>
        <a:p>
          <a:endParaRPr lang="en-US"/>
        </a:p>
      </dgm:t>
    </dgm:pt>
    <dgm:pt modelId="{5D409268-3A79-4725-8F10-A67B2A08AFB9}">
      <dgm:prSet custT="1"/>
      <dgm:spPr>
        <a:solidFill>
          <a:srgbClr val="8BF13F"/>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Não</a:t>
          </a:r>
          <a:r>
            <a:rPr kumimoji="0" lang="en-US" altLang="vi-VN" sz="2400" b="0" i="0" u="none" strike="noStrike"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bộ</a:t>
          </a:r>
          <a:endParaRPr kumimoji="0" lang="en-US" altLang="vi-VN" sz="2400" b="0" i="0" u="none" strike="noStrike" cap="none" normalizeH="0" baseline="0" dirty="0" smtClean="0">
            <a:ln>
              <a:noFill/>
            </a:ln>
            <a:solidFill>
              <a:srgbClr val="0000FF"/>
            </a:solidFill>
            <a:effectLst/>
            <a:latin typeface="Times New Roman" panose="02020603050405020304" pitchFamily="18" charset="0"/>
          </a:endParaRPr>
        </a:p>
      </dgm:t>
    </dgm:pt>
    <dgm:pt modelId="{89D0626C-106A-4EF8-9DA7-101903017EC9}" type="parTrans" cxnId="{CA73D4DD-D6DF-4F6B-BB56-16EF9636357D}">
      <dgm:prSet/>
      <dgm:spPr/>
      <dgm:t>
        <a:bodyPr/>
        <a:lstStyle/>
        <a:p>
          <a:endParaRPr lang="en-US"/>
        </a:p>
      </dgm:t>
    </dgm:pt>
    <dgm:pt modelId="{D8A077BE-D527-47E3-8FC5-C3417E1FA9F9}" type="sibTrans" cxnId="{CA73D4DD-D6DF-4F6B-BB56-16EF9636357D}">
      <dgm:prSet/>
      <dgm:spPr/>
      <dgm:t>
        <a:bodyPr/>
        <a:lstStyle/>
        <a:p>
          <a:endParaRPr lang="en-US"/>
        </a:p>
      </dgm:t>
    </dgm:pt>
    <dgm:pt modelId="{06CF117F-8097-448B-8C40-D529C0BAC5FA}">
      <dgm:prSet custT="1"/>
      <dgm:spPr>
        <a:solidFill>
          <a:srgbClr val="3CC8F4"/>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vi-VN" sz="2000" b="0" i="0" u="none" strike="noStrike" cap="none" normalizeH="0" baseline="0" dirty="0" smtClean="0">
            <a:ln>
              <a:noFill/>
            </a:ln>
            <a:solidFill>
              <a:srgbClr val="0000FF"/>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tủy</a:t>
          </a:r>
          <a:r>
            <a:rPr kumimoji="0" lang="en-US" altLang="vi-VN" sz="2400" b="0" i="0" u="none" strike="noStrike"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sống</a:t>
          </a:r>
          <a:endParaRPr kumimoji="0" lang="en-US" altLang="vi-VN" sz="2400" b="0" i="0" u="none" strike="noStrike" cap="none" normalizeH="0" baseline="0" dirty="0" smtClean="0">
            <a:ln>
              <a:noFill/>
            </a:ln>
            <a:solidFill>
              <a:srgbClr val="0000FF"/>
            </a:solidFill>
            <a:effectLst/>
            <a:latin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vi-VN" sz="2000" b="0" i="0" u="none" strike="noStrike" cap="none" normalizeH="0" baseline="0" dirty="0" smtClean="0">
            <a:ln>
              <a:noFill/>
            </a:ln>
            <a:solidFill>
              <a:schemeClr val="tx2"/>
            </a:solidFill>
            <a:effectLst/>
            <a:latin typeface="Times New Roman" panose="02020603050405020304" pitchFamily="18" charset="0"/>
            <a:cs typeface="Arial" panose="020B0604020202020204" pitchFamily="34" charset="0"/>
          </a:endParaRPr>
        </a:p>
      </dgm:t>
    </dgm:pt>
    <dgm:pt modelId="{797CED6D-866A-4471-B75B-DE780B9BECFD}" type="parTrans" cxnId="{0B5FCD9E-0374-4105-A3C1-056C2018B75B}">
      <dgm:prSet/>
      <dgm:spPr/>
      <dgm:t>
        <a:bodyPr/>
        <a:lstStyle/>
        <a:p>
          <a:endParaRPr lang="en-US"/>
        </a:p>
      </dgm:t>
    </dgm:pt>
    <dgm:pt modelId="{42FBEABD-18B8-4596-AC81-268CAD241A3E}" type="sibTrans" cxnId="{0B5FCD9E-0374-4105-A3C1-056C2018B75B}">
      <dgm:prSet/>
      <dgm:spPr/>
      <dgm:t>
        <a:bodyPr/>
        <a:lstStyle/>
        <a:p>
          <a:endParaRPr lang="en-US"/>
        </a:p>
      </dgm:t>
    </dgm:pt>
    <dgm:pt modelId="{4148A36B-2FA6-49FA-BB50-B66518A57A94}" type="pres">
      <dgm:prSet presAssocID="{129AC585-9EF3-4261-8A90-BA3D728E2477}" presName="hierChild1" presStyleCnt="0">
        <dgm:presLayoutVars>
          <dgm:orgChart val="1"/>
          <dgm:chPref val="1"/>
          <dgm:dir/>
          <dgm:animOne val="branch"/>
          <dgm:animLvl val="lvl"/>
          <dgm:resizeHandles/>
        </dgm:presLayoutVars>
      </dgm:prSet>
      <dgm:spPr/>
    </dgm:pt>
    <dgm:pt modelId="{66DC8CD5-41A6-4034-A469-8BC9A2F066D5}" type="pres">
      <dgm:prSet presAssocID="{5CDE3158-56DD-4AD8-A556-A0AA1A36655C}" presName="hierRoot1" presStyleCnt="0">
        <dgm:presLayoutVars>
          <dgm:hierBranch/>
        </dgm:presLayoutVars>
      </dgm:prSet>
      <dgm:spPr/>
    </dgm:pt>
    <dgm:pt modelId="{D796BCF8-BE3B-4E38-BF7B-41B0B5918ABF}" type="pres">
      <dgm:prSet presAssocID="{5CDE3158-56DD-4AD8-A556-A0AA1A36655C}" presName="rootComposite1" presStyleCnt="0"/>
      <dgm:spPr/>
    </dgm:pt>
    <dgm:pt modelId="{CDD79018-5C2D-4493-A5DE-98D0574BD011}" type="pres">
      <dgm:prSet presAssocID="{5CDE3158-56DD-4AD8-A556-A0AA1A36655C}" presName="rootText1" presStyleLbl="node0" presStyleIdx="0" presStyleCnt="1">
        <dgm:presLayoutVars>
          <dgm:chPref val="3"/>
        </dgm:presLayoutVars>
      </dgm:prSet>
      <dgm:spPr/>
      <dgm:t>
        <a:bodyPr/>
        <a:lstStyle/>
        <a:p>
          <a:endParaRPr lang="vi-VN"/>
        </a:p>
      </dgm:t>
    </dgm:pt>
    <dgm:pt modelId="{844F8AD2-396D-49D4-BD4A-3ACEB8CCE684}" type="pres">
      <dgm:prSet presAssocID="{5CDE3158-56DD-4AD8-A556-A0AA1A36655C}" presName="rootConnector1" presStyleLbl="node1" presStyleIdx="0" presStyleCnt="0"/>
      <dgm:spPr/>
      <dgm:t>
        <a:bodyPr/>
        <a:lstStyle/>
        <a:p>
          <a:endParaRPr lang="vi-VN"/>
        </a:p>
      </dgm:t>
    </dgm:pt>
    <dgm:pt modelId="{C3D49A1F-24B8-47DF-8E59-156241D535E4}" type="pres">
      <dgm:prSet presAssocID="{5CDE3158-56DD-4AD8-A556-A0AA1A36655C}" presName="hierChild2" presStyleCnt="0"/>
      <dgm:spPr/>
    </dgm:pt>
    <dgm:pt modelId="{08D3FAB9-8188-478E-87DE-540B966AB87D}" type="pres">
      <dgm:prSet presAssocID="{89D0626C-106A-4EF8-9DA7-101903017EC9}" presName="Name35" presStyleLbl="parChTrans1D2" presStyleIdx="0" presStyleCnt="2"/>
      <dgm:spPr/>
      <dgm:t>
        <a:bodyPr/>
        <a:lstStyle/>
        <a:p>
          <a:endParaRPr lang="en-US"/>
        </a:p>
      </dgm:t>
    </dgm:pt>
    <dgm:pt modelId="{BCBD9D1C-BD31-4BD6-861C-349CCF0E4775}" type="pres">
      <dgm:prSet presAssocID="{5D409268-3A79-4725-8F10-A67B2A08AFB9}" presName="hierRoot2" presStyleCnt="0">
        <dgm:presLayoutVars>
          <dgm:hierBranch/>
        </dgm:presLayoutVars>
      </dgm:prSet>
      <dgm:spPr/>
    </dgm:pt>
    <dgm:pt modelId="{303B905D-6893-4BBA-9D93-04B23AF1372B}" type="pres">
      <dgm:prSet presAssocID="{5D409268-3A79-4725-8F10-A67B2A08AFB9}" presName="rootComposite" presStyleCnt="0"/>
      <dgm:spPr/>
    </dgm:pt>
    <dgm:pt modelId="{D9E8F80F-9C0A-4F3C-A254-714DBFD2199A}" type="pres">
      <dgm:prSet presAssocID="{5D409268-3A79-4725-8F10-A67B2A08AFB9}" presName="rootText" presStyleLbl="node2" presStyleIdx="0" presStyleCnt="2">
        <dgm:presLayoutVars>
          <dgm:chPref val="3"/>
        </dgm:presLayoutVars>
      </dgm:prSet>
      <dgm:spPr/>
      <dgm:t>
        <a:bodyPr/>
        <a:lstStyle/>
        <a:p>
          <a:endParaRPr lang="vi-VN"/>
        </a:p>
      </dgm:t>
    </dgm:pt>
    <dgm:pt modelId="{22CD623B-0DD2-4482-989A-C0E1C582A13F}" type="pres">
      <dgm:prSet presAssocID="{5D409268-3A79-4725-8F10-A67B2A08AFB9}" presName="rootConnector" presStyleLbl="node2" presStyleIdx="0" presStyleCnt="2"/>
      <dgm:spPr/>
      <dgm:t>
        <a:bodyPr/>
        <a:lstStyle/>
        <a:p>
          <a:endParaRPr lang="vi-VN"/>
        </a:p>
      </dgm:t>
    </dgm:pt>
    <dgm:pt modelId="{221E1336-A29A-4A66-B9D8-B90F64B6218F}" type="pres">
      <dgm:prSet presAssocID="{5D409268-3A79-4725-8F10-A67B2A08AFB9}" presName="hierChild4" presStyleCnt="0"/>
      <dgm:spPr/>
    </dgm:pt>
    <dgm:pt modelId="{62C160A8-3F8A-4485-BC39-DC9A3642AC88}" type="pres">
      <dgm:prSet presAssocID="{5D409268-3A79-4725-8F10-A67B2A08AFB9}" presName="hierChild5" presStyleCnt="0"/>
      <dgm:spPr/>
    </dgm:pt>
    <dgm:pt modelId="{F593F40D-2EA9-44A2-80B7-C9F43E7B3558}" type="pres">
      <dgm:prSet presAssocID="{797CED6D-866A-4471-B75B-DE780B9BECFD}" presName="Name35" presStyleLbl="parChTrans1D2" presStyleIdx="1" presStyleCnt="2"/>
      <dgm:spPr/>
      <dgm:t>
        <a:bodyPr/>
        <a:lstStyle/>
        <a:p>
          <a:endParaRPr lang="en-US"/>
        </a:p>
      </dgm:t>
    </dgm:pt>
    <dgm:pt modelId="{051D53A4-28CD-45EF-BC6B-DD86F2180702}" type="pres">
      <dgm:prSet presAssocID="{06CF117F-8097-448B-8C40-D529C0BAC5FA}" presName="hierRoot2" presStyleCnt="0">
        <dgm:presLayoutVars>
          <dgm:hierBranch/>
        </dgm:presLayoutVars>
      </dgm:prSet>
      <dgm:spPr/>
    </dgm:pt>
    <dgm:pt modelId="{04019170-4F29-46CA-8495-51B933DB96F7}" type="pres">
      <dgm:prSet presAssocID="{06CF117F-8097-448B-8C40-D529C0BAC5FA}" presName="rootComposite" presStyleCnt="0"/>
      <dgm:spPr/>
    </dgm:pt>
    <dgm:pt modelId="{ADDDCD04-5DE2-4D84-A66D-DE9AFE86D769}" type="pres">
      <dgm:prSet presAssocID="{06CF117F-8097-448B-8C40-D529C0BAC5FA}" presName="rootText" presStyleLbl="node2" presStyleIdx="1" presStyleCnt="2">
        <dgm:presLayoutVars>
          <dgm:chPref val="3"/>
        </dgm:presLayoutVars>
      </dgm:prSet>
      <dgm:spPr/>
      <dgm:t>
        <a:bodyPr/>
        <a:lstStyle/>
        <a:p>
          <a:endParaRPr lang="vi-VN"/>
        </a:p>
      </dgm:t>
    </dgm:pt>
    <dgm:pt modelId="{24D6F0C2-C6A9-4960-BD30-A1E9752039C8}" type="pres">
      <dgm:prSet presAssocID="{06CF117F-8097-448B-8C40-D529C0BAC5FA}" presName="rootConnector" presStyleLbl="node2" presStyleIdx="1" presStyleCnt="2"/>
      <dgm:spPr/>
      <dgm:t>
        <a:bodyPr/>
        <a:lstStyle/>
        <a:p>
          <a:endParaRPr lang="vi-VN"/>
        </a:p>
      </dgm:t>
    </dgm:pt>
    <dgm:pt modelId="{CB769B6D-8217-4E66-8E4B-15AE90844DB7}" type="pres">
      <dgm:prSet presAssocID="{06CF117F-8097-448B-8C40-D529C0BAC5FA}" presName="hierChild4" presStyleCnt="0"/>
      <dgm:spPr/>
    </dgm:pt>
    <dgm:pt modelId="{F340E602-E403-46C2-9D05-2220C7AC578C}" type="pres">
      <dgm:prSet presAssocID="{06CF117F-8097-448B-8C40-D529C0BAC5FA}" presName="hierChild5" presStyleCnt="0"/>
      <dgm:spPr/>
    </dgm:pt>
    <dgm:pt modelId="{B1E124E7-8996-4283-B154-809875055D2F}" type="pres">
      <dgm:prSet presAssocID="{5CDE3158-56DD-4AD8-A556-A0AA1A36655C}" presName="hierChild3" presStyleCnt="0"/>
      <dgm:spPr/>
    </dgm:pt>
  </dgm:ptLst>
  <dgm:cxnLst>
    <dgm:cxn modelId="{03E9E5D9-CD83-4421-B168-45D86F9AC8BE}" type="presOf" srcId="{06CF117F-8097-448B-8C40-D529C0BAC5FA}" destId="{ADDDCD04-5DE2-4D84-A66D-DE9AFE86D769}" srcOrd="0" destOrd="0" presId="urn:microsoft.com/office/officeart/2005/8/layout/orgChart1"/>
    <dgm:cxn modelId="{0B5FCD9E-0374-4105-A3C1-056C2018B75B}" srcId="{5CDE3158-56DD-4AD8-A556-A0AA1A36655C}" destId="{06CF117F-8097-448B-8C40-D529C0BAC5FA}" srcOrd="1" destOrd="0" parTransId="{797CED6D-866A-4471-B75B-DE780B9BECFD}" sibTransId="{42FBEABD-18B8-4596-AC81-268CAD241A3E}"/>
    <dgm:cxn modelId="{BB420B0B-B75A-47E0-9E04-655E404EBB73}" type="presOf" srcId="{5D409268-3A79-4725-8F10-A67B2A08AFB9}" destId="{22CD623B-0DD2-4482-989A-C0E1C582A13F}" srcOrd="1" destOrd="0" presId="urn:microsoft.com/office/officeart/2005/8/layout/orgChart1"/>
    <dgm:cxn modelId="{723F6853-CF62-43A0-A912-C31902276A04}" type="presOf" srcId="{06CF117F-8097-448B-8C40-D529C0BAC5FA}" destId="{24D6F0C2-C6A9-4960-BD30-A1E9752039C8}" srcOrd="1" destOrd="0" presId="urn:microsoft.com/office/officeart/2005/8/layout/orgChart1"/>
    <dgm:cxn modelId="{244CC13A-8131-479C-80AB-4FDBBAEEBB9B}" srcId="{129AC585-9EF3-4261-8A90-BA3D728E2477}" destId="{5CDE3158-56DD-4AD8-A556-A0AA1A36655C}" srcOrd="0" destOrd="0" parTransId="{BE419BD4-022E-4A0E-B360-461CDBA67C7F}" sibTransId="{B7390C11-EB48-454F-B6D4-57E7CDC13E5E}"/>
    <dgm:cxn modelId="{50CD2D6E-1482-4F07-945A-64D639EED8D7}" type="presOf" srcId="{5CDE3158-56DD-4AD8-A556-A0AA1A36655C}" destId="{844F8AD2-396D-49D4-BD4A-3ACEB8CCE684}" srcOrd="1" destOrd="0" presId="urn:microsoft.com/office/officeart/2005/8/layout/orgChart1"/>
    <dgm:cxn modelId="{1352E61B-655C-4038-B01B-DE0FE39C03F7}" type="presOf" srcId="{5CDE3158-56DD-4AD8-A556-A0AA1A36655C}" destId="{CDD79018-5C2D-4493-A5DE-98D0574BD011}" srcOrd="0" destOrd="0" presId="urn:microsoft.com/office/officeart/2005/8/layout/orgChart1"/>
    <dgm:cxn modelId="{CA73D4DD-D6DF-4F6B-BB56-16EF9636357D}" srcId="{5CDE3158-56DD-4AD8-A556-A0AA1A36655C}" destId="{5D409268-3A79-4725-8F10-A67B2A08AFB9}" srcOrd="0" destOrd="0" parTransId="{89D0626C-106A-4EF8-9DA7-101903017EC9}" sibTransId="{D8A077BE-D527-47E3-8FC5-C3417E1FA9F9}"/>
    <dgm:cxn modelId="{EA1EC7D7-8F80-424B-8D30-2AFF45DA618C}" type="presOf" srcId="{129AC585-9EF3-4261-8A90-BA3D728E2477}" destId="{4148A36B-2FA6-49FA-BB50-B66518A57A94}" srcOrd="0" destOrd="0" presId="urn:microsoft.com/office/officeart/2005/8/layout/orgChart1"/>
    <dgm:cxn modelId="{4AAE2853-E429-4B10-9CFB-3E7AE5A43D99}" type="presOf" srcId="{89D0626C-106A-4EF8-9DA7-101903017EC9}" destId="{08D3FAB9-8188-478E-87DE-540B966AB87D}" srcOrd="0" destOrd="0" presId="urn:microsoft.com/office/officeart/2005/8/layout/orgChart1"/>
    <dgm:cxn modelId="{0E6949EB-17EE-45BD-AB61-040FF2CB23E1}" type="presOf" srcId="{5D409268-3A79-4725-8F10-A67B2A08AFB9}" destId="{D9E8F80F-9C0A-4F3C-A254-714DBFD2199A}" srcOrd="0" destOrd="0" presId="urn:microsoft.com/office/officeart/2005/8/layout/orgChart1"/>
    <dgm:cxn modelId="{CB5BAB3D-1E0C-44A2-A634-8BB3B5458B0B}" type="presOf" srcId="{797CED6D-866A-4471-B75B-DE780B9BECFD}" destId="{F593F40D-2EA9-44A2-80B7-C9F43E7B3558}" srcOrd="0" destOrd="0" presId="urn:microsoft.com/office/officeart/2005/8/layout/orgChart1"/>
    <dgm:cxn modelId="{4A31BC2F-5B2E-4756-B4A3-90D1F01CD018}" type="presParOf" srcId="{4148A36B-2FA6-49FA-BB50-B66518A57A94}" destId="{66DC8CD5-41A6-4034-A469-8BC9A2F066D5}" srcOrd="0" destOrd="0" presId="urn:microsoft.com/office/officeart/2005/8/layout/orgChart1"/>
    <dgm:cxn modelId="{BCD90C30-9AD8-4C23-821E-E5344025B57A}" type="presParOf" srcId="{66DC8CD5-41A6-4034-A469-8BC9A2F066D5}" destId="{D796BCF8-BE3B-4E38-BF7B-41B0B5918ABF}" srcOrd="0" destOrd="0" presId="urn:microsoft.com/office/officeart/2005/8/layout/orgChart1"/>
    <dgm:cxn modelId="{C10FF9A2-A855-4197-BDB7-AF90D68B55A5}" type="presParOf" srcId="{D796BCF8-BE3B-4E38-BF7B-41B0B5918ABF}" destId="{CDD79018-5C2D-4493-A5DE-98D0574BD011}" srcOrd="0" destOrd="0" presId="urn:microsoft.com/office/officeart/2005/8/layout/orgChart1"/>
    <dgm:cxn modelId="{916B9C79-AC5E-4CF6-8005-1E46596F1FBD}" type="presParOf" srcId="{D796BCF8-BE3B-4E38-BF7B-41B0B5918ABF}" destId="{844F8AD2-396D-49D4-BD4A-3ACEB8CCE684}" srcOrd="1" destOrd="0" presId="urn:microsoft.com/office/officeart/2005/8/layout/orgChart1"/>
    <dgm:cxn modelId="{5DFF3BE3-0536-4A42-ADDB-52725209E4D7}" type="presParOf" srcId="{66DC8CD5-41A6-4034-A469-8BC9A2F066D5}" destId="{C3D49A1F-24B8-47DF-8E59-156241D535E4}" srcOrd="1" destOrd="0" presId="urn:microsoft.com/office/officeart/2005/8/layout/orgChart1"/>
    <dgm:cxn modelId="{F28858A8-BFAE-4D25-90D7-E49E193312CB}" type="presParOf" srcId="{C3D49A1F-24B8-47DF-8E59-156241D535E4}" destId="{08D3FAB9-8188-478E-87DE-540B966AB87D}" srcOrd="0" destOrd="0" presId="urn:microsoft.com/office/officeart/2005/8/layout/orgChart1"/>
    <dgm:cxn modelId="{3E813550-5878-4DE4-92EA-5359316AB3E6}" type="presParOf" srcId="{C3D49A1F-24B8-47DF-8E59-156241D535E4}" destId="{BCBD9D1C-BD31-4BD6-861C-349CCF0E4775}" srcOrd="1" destOrd="0" presId="urn:microsoft.com/office/officeart/2005/8/layout/orgChart1"/>
    <dgm:cxn modelId="{59A31FAA-EB8C-4F6C-955B-344068B1A121}" type="presParOf" srcId="{BCBD9D1C-BD31-4BD6-861C-349CCF0E4775}" destId="{303B905D-6893-4BBA-9D93-04B23AF1372B}" srcOrd="0" destOrd="0" presId="urn:microsoft.com/office/officeart/2005/8/layout/orgChart1"/>
    <dgm:cxn modelId="{DF19FEC4-D7F1-48BE-B274-664CCAB82FCF}" type="presParOf" srcId="{303B905D-6893-4BBA-9D93-04B23AF1372B}" destId="{D9E8F80F-9C0A-4F3C-A254-714DBFD2199A}" srcOrd="0" destOrd="0" presId="urn:microsoft.com/office/officeart/2005/8/layout/orgChart1"/>
    <dgm:cxn modelId="{60847CB1-DA00-49C5-99BB-73B4F57C66BC}" type="presParOf" srcId="{303B905D-6893-4BBA-9D93-04B23AF1372B}" destId="{22CD623B-0DD2-4482-989A-C0E1C582A13F}" srcOrd="1" destOrd="0" presId="urn:microsoft.com/office/officeart/2005/8/layout/orgChart1"/>
    <dgm:cxn modelId="{1BD25EB7-E0AB-493B-96CC-718C9C741E40}" type="presParOf" srcId="{BCBD9D1C-BD31-4BD6-861C-349CCF0E4775}" destId="{221E1336-A29A-4A66-B9D8-B90F64B6218F}" srcOrd="1" destOrd="0" presId="urn:microsoft.com/office/officeart/2005/8/layout/orgChart1"/>
    <dgm:cxn modelId="{1E31573C-608D-4534-8B8C-955EF64CF556}" type="presParOf" srcId="{BCBD9D1C-BD31-4BD6-861C-349CCF0E4775}" destId="{62C160A8-3F8A-4485-BC39-DC9A3642AC88}" srcOrd="2" destOrd="0" presId="urn:microsoft.com/office/officeart/2005/8/layout/orgChart1"/>
    <dgm:cxn modelId="{6C29AEC2-0083-42BC-A0B8-2002DBB7BC59}" type="presParOf" srcId="{C3D49A1F-24B8-47DF-8E59-156241D535E4}" destId="{F593F40D-2EA9-44A2-80B7-C9F43E7B3558}" srcOrd="2" destOrd="0" presId="urn:microsoft.com/office/officeart/2005/8/layout/orgChart1"/>
    <dgm:cxn modelId="{43313FA7-BA2A-4877-A85A-D786CE3AF394}" type="presParOf" srcId="{C3D49A1F-24B8-47DF-8E59-156241D535E4}" destId="{051D53A4-28CD-45EF-BC6B-DD86F2180702}" srcOrd="3" destOrd="0" presId="urn:microsoft.com/office/officeart/2005/8/layout/orgChart1"/>
    <dgm:cxn modelId="{E7A2BE1E-DD34-4547-9647-AA6692DC0A28}" type="presParOf" srcId="{051D53A4-28CD-45EF-BC6B-DD86F2180702}" destId="{04019170-4F29-46CA-8495-51B933DB96F7}" srcOrd="0" destOrd="0" presId="urn:microsoft.com/office/officeart/2005/8/layout/orgChart1"/>
    <dgm:cxn modelId="{0AB027C4-B84D-4B1B-B471-FC9AA841879E}" type="presParOf" srcId="{04019170-4F29-46CA-8495-51B933DB96F7}" destId="{ADDDCD04-5DE2-4D84-A66D-DE9AFE86D769}" srcOrd="0" destOrd="0" presId="urn:microsoft.com/office/officeart/2005/8/layout/orgChart1"/>
    <dgm:cxn modelId="{8BCD1C5A-7F29-4598-A6D3-A21396A35F47}" type="presParOf" srcId="{04019170-4F29-46CA-8495-51B933DB96F7}" destId="{24D6F0C2-C6A9-4960-BD30-A1E9752039C8}" srcOrd="1" destOrd="0" presId="urn:microsoft.com/office/officeart/2005/8/layout/orgChart1"/>
    <dgm:cxn modelId="{4FF79B35-6F9D-40D4-9B95-FC5BF348A267}" type="presParOf" srcId="{051D53A4-28CD-45EF-BC6B-DD86F2180702}" destId="{CB769B6D-8217-4E66-8E4B-15AE90844DB7}" srcOrd="1" destOrd="0" presId="urn:microsoft.com/office/officeart/2005/8/layout/orgChart1"/>
    <dgm:cxn modelId="{336D93B2-DC6B-4F9A-A5D6-D4C7209E5DE0}" type="presParOf" srcId="{051D53A4-28CD-45EF-BC6B-DD86F2180702}" destId="{F340E602-E403-46C2-9D05-2220C7AC578C}" srcOrd="2" destOrd="0" presId="urn:microsoft.com/office/officeart/2005/8/layout/orgChart1"/>
    <dgm:cxn modelId="{254494A4-D12B-4D9D-84AB-8B3A706A5BBE}" type="presParOf" srcId="{66DC8CD5-41A6-4034-A469-8BC9A2F066D5}" destId="{B1E124E7-8996-4283-B154-809875055D2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2C4065-7EC6-407D-A322-CC7508E61BBF}" type="doc">
      <dgm:prSet loTypeId="urn:microsoft.com/office/officeart/2005/8/layout/orgChart1" loCatId="hierarchy" qsTypeId="urn:microsoft.com/office/officeart/2005/8/quickstyle/simple1" qsCatId="simple" csTypeId="urn:microsoft.com/office/officeart/2005/8/colors/accent1_2" csCatId="accent1" phldr="1"/>
      <dgm:spPr/>
    </dgm:pt>
    <dgm:pt modelId="{76EFF359-EB57-4D25-AB6C-B6F9D8F5EA15}">
      <dgm:prSet custT="1"/>
      <dgm:spPr>
        <a:solidFill>
          <a:srgbClr val="FFFF99"/>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vi-VN" sz="1500" b="0" i="0" u="none" strike="noStrike" cap="none" normalizeH="0" baseline="0" dirty="0" smtClean="0">
            <a:ln>
              <a:noFill/>
            </a:ln>
            <a:solidFill>
              <a:srgbClr val="0000FF"/>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Bộ</a:t>
          </a:r>
          <a:r>
            <a:rPr kumimoji="0" lang="en-US" altLang="vi-VN" sz="2400" b="0" i="0" u="none" strike="noStrike"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phận</a:t>
          </a:r>
          <a:r>
            <a:rPr kumimoji="0" lang="en-US" altLang="vi-VN" sz="2400" b="0" i="0" u="none" strike="noStrike"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ngoại</a:t>
          </a:r>
          <a:r>
            <a:rPr kumimoji="0" lang="en-US" altLang="vi-VN" sz="2400" b="0" i="0" u="none" strike="noStrike"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biên</a:t>
          </a:r>
          <a:r>
            <a:rPr kumimoji="0" lang="en-US" altLang="vi-VN" sz="2400" b="0" i="0" u="none" strike="noStrike"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vi-VN" sz="1500" b="0" i="0" u="none" strike="noStrike" cap="none" normalizeH="0" baseline="0" dirty="0" smtClean="0">
            <a:ln>
              <a:noFill/>
            </a:ln>
            <a:solidFill>
              <a:schemeClr val="folHlink"/>
            </a:solidFill>
            <a:effectLst/>
            <a:latin typeface="Times New Roman" panose="02020603050405020304" pitchFamily="18" charset="0"/>
            <a:cs typeface="Arial" panose="020B0604020202020204" pitchFamily="34" charset="0"/>
          </a:endParaRPr>
        </a:p>
      </dgm:t>
    </dgm:pt>
    <dgm:pt modelId="{51110135-F686-4A98-9FC8-25F3B6028108}" type="parTrans" cxnId="{E0F08809-068F-4DEB-B374-1915A6584669}">
      <dgm:prSet/>
      <dgm:spPr/>
      <dgm:t>
        <a:bodyPr/>
        <a:lstStyle/>
        <a:p>
          <a:endParaRPr lang="en-US"/>
        </a:p>
      </dgm:t>
    </dgm:pt>
    <dgm:pt modelId="{7E17BF5C-7A9D-4529-8F93-7668C5C45F2A}" type="sibTrans" cxnId="{E0F08809-068F-4DEB-B374-1915A6584669}">
      <dgm:prSet/>
      <dgm:spPr/>
      <dgm:t>
        <a:bodyPr/>
        <a:lstStyle/>
        <a:p>
          <a:endParaRPr lang="en-US"/>
        </a:p>
      </dgm:t>
    </dgm:pt>
    <dgm:pt modelId="{0BC4F7F6-C916-4297-A617-3466C0F0B15A}">
      <dgm:prSet custT="1"/>
      <dgm:spPr>
        <a:solidFill>
          <a:schemeClr val="accent3">
            <a:lumMod val="40000"/>
            <a:lumOff val="6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các</a:t>
          </a:r>
          <a:r>
            <a:rPr kumimoji="0" lang="en-US" altLang="vi-VN" sz="2400" b="0" i="0" u="none" strike="noStrike"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dây</a:t>
          </a:r>
          <a:r>
            <a:rPr kumimoji="0" lang="en-US" altLang="vi-VN" sz="2400" b="0" i="0" u="none" strike="noStrike"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thần</a:t>
          </a:r>
          <a:r>
            <a:rPr kumimoji="0" lang="en-US" altLang="vi-VN" sz="2400" b="0" i="0" u="none" strike="noStrike"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kinh</a:t>
          </a:r>
          <a:endParaRPr kumimoji="0" lang="en-US" altLang="vi-VN" sz="2400" b="0" i="0" u="none" strike="noStrike" cap="none" normalizeH="0" baseline="0" dirty="0" smtClean="0">
            <a:ln>
              <a:noFill/>
            </a:ln>
            <a:solidFill>
              <a:srgbClr val="0000FF"/>
            </a:solidFill>
            <a:effectLst/>
            <a:latin typeface="Times New Roman" panose="02020603050405020304" pitchFamily="18" charset="0"/>
          </a:endParaRPr>
        </a:p>
      </dgm:t>
    </dgm:pt>
    <dgm:pt modelId="{F60168F1-8106-4AAC-B10E-E6575C555FB5}" type="parTrans" cxnId="{CF2E8B1D-78D7-46A2-B68A-AF0986AAB6D2}">
      <dgm:prSet/>
      <dgm:spPr/>
      <dgm:t>
        <a:bodyPr/>
        <a:lstStyle/>
        <a:p>
          <a:endParaRPr lang="en-US"/>
        </a:p>
      </dgm:t>
    </dgm:pt>
    <dgm:pt modelId="{3DB9D8EF-B278-4CA2-97F6-D78A212682A1}" type="sibTrans" cxnId="{CF2E8B1D-78D7-46A2-B68A-AF0986AAB6D2}">
      <dgm:prSet/>
      <dgm:spPr/>
      <dgm:t>
        <a:bodyPr/>
        <a:lstStyle/>
        <a:p>
          <a:endParaRPr lang="en-US"/>
        </a:p>
      </dgm:t>
    </dgm:pt>
    <dgm:pt modelId="{FFB9BF0C-F824-4C9A-B03B-C184704C323F}">
      <dgm:prSet custT="1"/>
      <dgm:spPr>
        <a:solidFill>
          <a:schemeClr val="accent2">
            <a:lumMod val="40000"/>
            <a:lumOff val="6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vi-VN" sz="1500" b="0" i="0" u="none" strike="noStrike" cap="none" normalizeH="0" baseline="0" dirty="0" smtClean="0">
            <a:ln>
              <a:noFill/>
            </a:ln>
            <a:solidFill>
              <a:srgbClr val="0000FF"/>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các</a:t>
          </a:r>
          <a:r>
            <a:rPr kumimoji="0" lang="en-US" altLang="vi-VN" sz="2400" b="0" i="0" u="none" strike="noStrike"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hạch</a:t>
          </a:r>
          <a:endParaRPr kumimoji="0" lang="en-US" altLang="vi-VN" sz="2400" b="0" i="0" u="none" strike="noStrike" cap="none" normalizeH="0" baseline="0" dirty="0" smtClean="0">
            <a:ln>
              <a:noFill/>
            </a:ln>
            <a:solidFill>
              <a:srgbClr val="0000FF"/>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thần</a:t>
          </a:r>
          <a:r>
            <a:rPr kumimoji="0" lang="en-US" altLang="vi-VN" sz="2400" b="0" i="0" u="none" strike="noStrike"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cap="none" normalizeH="0" baseline="0" dirty="0" err="1" smtClean="0">
              <a:ln>
                <a:noFill/>
              </a:ln>
              <a:solidFill>
                <a:srgbClr val="0000FF"/>
              </a:solidFill>
              <a:effectLst/>
              <a:latin typeface="Times New Roman" panose="02020603050405020304" pitchFamily="18" charset="0"/>
            </a:rPr>
            <a:t>kinh</a:t>
          </a:r>
          <a:endParaRPr kumimoji="0" lang="en-US" altLang="vi-VN" sz="2400" b="0" i="0" u="none" strike="noStrike" cap="none" normalizeH="0" baseline="0" dirty="0" smtClean="0">
            <a:ln>
              <a:noFill/>
            </a:ln>
            <a:solidFill>
              <a:srgbClr val="0000FF"/>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vi-VN" sz="15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dgm:t>
    </dgm:pt>
    <dgm:pt modelId="{E2566A6E-7413-4E89-B780-EF3E5E0FB3AF}" type="parTrans" cxnId="{73E8E855-A90F-41AE-B818-FF7AD2139FF0}">
      <dgm:prSet/>
      <dgm:spPr/>
      <dgm:t>
        <a:bodyPr/>
        <a:lstStyle/>
        <a:p>
          <a:endParaRPr lang="en-US"/>
        </a:p>
      </dgm:t>
    </dgm:pt>
    <dgm:pt modelId="{C3AD9967-1543-4035-9D24-2C5FE9F27232}" type="sibTrans" cxnId="{73E8E855-A90F-41AE-B818-FF7AD2139FF0}">
      <dgm:prSet/>
      <dgm:spPr/>
      <dgm:t>
        <a:bodyPr/>
        <a:lstStyle/>
        <a:p>
          <a:endParaRPr lang="en-US"/>
        </a:p>
      </dgm:t>
    </dgm:pt>
    <dgm:pt modelId="{716C607F-FCD2-466F-9AA2-F6E38DCFA750}" type="pres">
      <dgm:prSet presAssocID="{392C4065-7EC6-407D-A322-CC7508E61BBF}" presName="hierChild1" presStyleCnt="0">
        <dgm:presLayoutVars>
          <dgm:orgChart val="1"/>
          <dgm:chPref val="1"/>
          <dgm:dir/>
          <dgm:animOne val="branch"/>
          <dgm:animLvl val="lvl"/>
          <dgm:resizeHandles/>
        </dgm:presLayoutVars>
      </dgm:prSet>
      <dgm:spPr/>
    </dgm:pt>
    <dgm:pt modelId="{96876AC3-B677-4E03-A396-BF71CF22F7B7}" type="pres">
      <dgm:prSet presAssocID="{76EFF359-EB57-4D25-AB6C-B6F9D8F5EA15}" presName="hierRoot1" presStyleCnt="0">
        <dgm:presLayoutVars>
          <dgm:hierBranch/>
        </dgm:presLayoutVars>
      </dgm:prSet>
      <dgm:spPr/>
    </dgm:pt>
    <dgm:pt modelId="{EAF62187-FC7A-454E-97A4-755ED424A574}" type="pres">
      <dgm:prSet presAssocID="{76EFF359-EB57-4D25-AB6C-B6F9D8F5EA15}" presName="rootComposite1" presStyleCnt="0"/>
      <dgm:spPr/>
    </dgm:pt>
    <dgm:pt modelId="{0B194990-C406-4748-A262-90085C8071D4}" type="pres">
      <dgm:prSet presAssocID="{76EFF359-EB57-4D25-AB6C-B6F9D8F5EA15}" presName="rootText1" presStyleLbl="node0" presStyleIdx="0" presStyleCnt="1">
        <dgm:presLayoutVars>
          <dgm:chPref val="3"/>
        </dgm:presLayoutVars>
      </dgm:prSet>
      <dgm:spPr/>
      <dgm:t>
        <a:bodyPr/>
        <a:lstStyle/>
        <a:p>
          <a:endParaRPr lang="vi-VN"/>
        </a:p>
      </dgm:t>
    </dgm:pt>
    <dgm:pt modelId="{DA862DA6-B76E-436C-A9FC-2DF73D2C6360}" type="pres">
      <dgm:prSet presAssocID="{76EFF359-EB57-4D25-AB6C-B6F9D8F5EA15}" presName="rootConnector1" presStyleLbl="node1" presStyleIdx="0" presStyleCnt="0"/>
      <dgm:spPr/>
      <dgm:t>
        <a:bodyPr/>
        <a:lstStyle/>
        <a:p>
          <a:endParaRPr lang="vi-VN"/>
        </a:p>
      </dgm:t>
    </dgm:pt>
    <dgm:pt modelId="{1C3ACED4-E034-4F6F-BCA7-431C9940347D}" type="pres">
      <dgm:prSet presAssocID="{76EFF359-EB57-4D25-AB6C-B6F9D8F5EA15}" presName="hierChild2" presStyleCnt="0"/>
      <dgm:spPr/>
    </dgm:pt>
    <dgm:pt modelId="{AB836C91-672A-46AE-B7EB-E99EEB8C5348}" type="pres">
      <dgm:prSet presAssocID="{F60168F1-8106-4AAC-B10E-E6575C555FB5}" presName="Name35" presStyleLbl="parChTrans1D2" presStyleIdx="0" presStyleCnt="2"/>
      <dgm:spPr/>
      <dgm:t>
        <a:bodyPr/>
        <a:lstStyle/>
        <a:p>
          <a:endParaRPr lang="en-US"/>
        </a:p>
      </dgm:t>
    </dgm:pt>
    <dgm:pt modelId="{B63975E2-F42F-4F78-B774-B0589B0F34B2}" type="pres">
      <dgm:prSet presAssocID="{0BC4F7F6-C916-4297-A617-3466C0F0B15A}" presName="hierRoot2" presStyleCnt="0">
        <dgm:presLayoutVars>
          <dgm:hierBranch/>
        </dgm:presLayoutVars>
      </dgm:prSet>
      <dgm:spPr/>
    </dgm:pt>
    <dgm:pt modelId="{1CB85D19-8CF6-4650-B540-4D6E09E4744A}" type="pres">
      <dgm:prSet presAssocID="{0BC4F7F6-C916-4297-A617-3466C0F0B15A}" presName="rootComposite" presStyleCnt="0"/>
      <dgm:spPr/>
    </dgm:pt>
    <dgm:pt modelId="{501AA9EC-EF6A-4C06-924B-5C43E3123876}" type="pres">
      <dgm:prSet presAssocID="{0BC4F7F6-C916-4297-A617-3466C0F0B15A}" presName="rootText" presStyleLbl="node2" presStyleIdx="0" presStyleCnt="2">
        <dgm:presLayoutVars>
          <dgm:chPref val="3"/>
        </dgm:presLayoutVars>
      </dgm:prSet>
      <dgm:spPr/>
      <dgm:t>
        <a:bodyPr/>
        <a:lstStyle/>
        <a:p>
          <a:endParaRPr lang="vi-VN"/>
        </a:p>
      </dgm:t>
    </dgm:pt>
    <dgm:pt modelId="{79B7EAAC-C037-42A5-9AD4-AB4FF0295AEC}" type="pres">
      <dgm:prSet presAssocID="{0BC4F7F6-C916-4297-A617-3466C0F0B15A}" presName="rootConnector" presStyleLbl="node2" presStyleIdx="0" presStyleCnt="2"/>
      <dgm:spPr/>
      <dgm:t>
        <a:bodyPr/>
        <a:lstStyle/>
        <a:p>
          <a:endParaRPr lang="vi-VN"/>
        </a:p>
      </dgm:t>
    </dgm:pt>
    <dgm:pt modelId="{42AE1E2C-4DD6-44A4-9DAA-BE30D0A0D577}" type="pres">
      <dgm:prSet presAssocID="{0BC4F7F6-C916-4297-A617-3466C0F0B15A}" presName="hierChild4" presStyleCnt="0"/>
      <dgm:spPr/>
    </dgm:pt>
    <dgm:pt modelId="{934DB0D0-D068-4157-BD21-B08684979437}" type="pres">
      <dgm:prSet presAssocID="{0BC4F7F6-C916-4297-A617-3466C0F0B15A}" presName="hierChild5" presStyleCnt="0"/>
      <dgm:spPr/>
    </dgm:pt>
    <dgm:pt modelId="{C4D85AB8-E4A0-479E-9384-C0783F4ED84C}" type="pres">
      <dgm:prSet presAssocID="{E2566A6E-7413-4E89-B780-EF3E5E0FB3AF}" presName="Name35" presStyleLbl="parChTrans1D2" presStyleIdx="1" presStyleCnt="2"/>
      <dgm:spPr/>
      <dgm:t>
        <a:bodyPr/>
        <a:lstStyle/>
        <a:p>
          <a:endParaRPr lang="en-US"/>
        </a:p>
      </dgm:t>
    </dgm:pt>
    <dgm:pt modelId="{083A9759-FD1C-411A-ABE4-A14CB1D7AD6C}" type="pres">
      <dgm:prSet presAssocID="{FFB9BF0C-F824-4C9A-B03B-C184704C323F}" presName="hierRoot2" presStyleCnt="0">
        <dgm:presLayoutVars>
          <dgm:hierBranch/>
        </dgm:presLayoutVars>
      </dgm:prSet>
      <dgm:spPr/>
    </dgm:pt>
    <dgm:pt modelId="{794018DB-B1A1-49B2-B946-ED9AD6780C0B}" type="pres">
      <dgm:prSet presAssocID="{FFB9BF0C-F824-4C9A-B03B-C184704C323F}" presName="rootComposite" presStyleCnt="0"/>
      <dgm:spPr/>
    </dgm:pt>
    <dgm:pt modelId="{EC379177-463E-4499-BAFC-BADB5A75B87C}" type="pres">
      <dgm:prSet presAssocID="{FFB9BF0C-F824-4C9A-B03B-C184704C323F}" presName="rootText" presStyleLbl="node2" presStyleIdx="1" presStyleCnt="2">
        <dgm:presLayoutVars>
          <dgm:chPref val="3"/>
        </dgm:presLayoutVars>
      </dgm:prSet>
      <dgm:spPr/>
      <dgm:t>
        <a:bodyPr/>
        <a:lstStyle/>
        <a:p>
          <a:endParaRPr lang="vi-VN"/>
        </a:p>
      </dgm:t>
    </dgm:pt>
    <dgm:pt modelId="{49D84AAC-40D6-4B9D-8CC2-23CDA008D8FA}" type="pres">
      <dgm:prSet presAssocID="{FFB9BF0C-F824-4C9A-B03B-C184704C323F}" presName="rootConnector" presStyleLbl="node2" presStyleIdx="1" presStyleCnt="2"/>
      <dgm:spPr/>
      <dgm:t>
        <a:bodyPr/>
        <a:lstStyle/>
        <a:p>
          <a:endParaRPr lang="vi-VN"/>
        </a:p>
      </dgm:t>
    </dgm:pt>
    <dgm:pt modelId="{D8C35896-1B2A-4AD2-A0B7-2E826FB6841B}" type="pres">
      <dgm:prSet presAssocID="{FFB9BF0C-F824-4C9A-B03B-C184704C323F}" presName="hierChild4" presStyleCnt="0"/>
      <dgm:spPr/>
    </dgm:pt>
    <dgm:pt modelId="{461612F2-679A-4701-BB47-FBA63B42F3A6}" type="pres">
      <dgm:prSet presAssocID="{FFB9BF0C-F824-4C9A-B03B-C184704C323F}" presName="hierChild5" presStyleCnt="0"/>
      <dgm:spPr/>
    </dgm:pt>
    <dgm:pt modelId="{33B32C52-94AC-4949-B598-321C5EB5CEE1}" type="pres">
      <dgm:prSet presAssocID="{76EFF359-EB57-4D25-AB6C-B6F9D8F5EA15}" presName="hierChild3" presStyleCnt="0"/>
      <dgm:spPr/>
    </dgm:pt>
  </dgm:ptLst>
  <dgm:cxnLst>
    <dgm:cxn modelId="{D0510FFD-09EC-4F95-939B-84351DD5257D}" type="presOf" srcId="{76EFF359-EB57-4D25-AB6C-B6F9D8F5EA15}" destId="{0B194990-C406-4748-A262-90085C8071D4}" srcOrd="0" destOrd="0" presId="urn:microsoft.com/office/officeart/2005/8/layout/orgChart1"/>
    <dgm:cxn modelId="{5419BF35-FC15-49D4-B3C0-30CAB3206505}" type="presOf" srcId="{0BC4F7F6-C916-4297-A617-3466C0F0B15A}" destId="{501AA9EC-EF6A-4C06-924B-5C43E3123876}" srcOrd="0" destOrd="0" presId="urn:microsoft.com/office/officeart/2005/8/layout/orgChart1"/>
    <dgm:cxn modelId="{29E26568-A5E5-4935-A291-B59BA2E17B1A}" type="presOf" srcId="{E2566A6E-7413-4E89-B780-EF3E5E0FB3AF}" destId="{C4D85AB8-E4A0-479E-9384-C0783F4ED84C}" srcOrd="0" destOrd="0" presId="urn:microsoft.com/office/officeart/2005/8/layout/orgChart1"/>
    <dgm:cxn modelId="{F462747B-4BB0-4539-BEDD-CC9EBF4C55D0}" type="presOf" srcId="{F60168F1-8106-4AAC-B10E-E6575C555FB5}" destId="{AB836C91-672A-46AE-B7EB-E99EEB8C5348}" srcOrd="0" destOrd="0" presId="urn:microsoft.com/office/officeart/2005/8/layout/orgChart1"/>
    <dgm:cxn modelId="{9258F0BA-AF0E-45CB-9073-5937D5F76C0D}" type="presOf" srcId="{392C4065-7EC6-407D-A322-CC7508E61BBF}" destId="{716C607F-FCD2-466F-9AA2-F6E38DCFA750}" srcOrd="0" destOrd="0" presId="urn:microsoft.com/office/officeart/2005/8/layout/orgChart1"/>
    <dgm:cxn modelId="{54C6BE60-81AD-435E-AFEE-9EBEE504D223}" type="presOf" srcId="{0BC4F7F6-C916-4297-A617-3466C0F0B15A}" destId="{79B7EAAC-C037-42A5-9AD4-AB4FF0295AEC}" srcOrd="1" destOrd="0" presId="urn:microsoft.com/office/officeart/2005/8/layout/orgChart1"/>
    <dgm:cxn modelId="{75C7DAF5-35CC-4233-95A6-5E7301760BE6}" type="presOf" srcId="{FFB9BF0C-F824-4C9A-B03B-C184704C323F}" destId="{EC379177-463E-4499-BAFC-BADB5A75B87C}" srcOrd="0" destOrd="0" presId="urn:microsoft.com/office/officeart/2005/8/layout/orgChart1"/>
    <dgm:cxn modelId="{73E8E855-A90F-41AE-B818-FF7AD2139FF0}" srcId="{76EFF359-EB57-4D25-AB6C-B6F9D8F5EA15}" destId="{FFB9BF0C-F824-4C9A-B03B-C184704C323F}" srcOrd="1" destOrd="0" parTransId="{E2566A6E-7413-4E89-B780-EF3E5E0FB3AF}" sibTransId="{C3AD9967-1543-4035-9D24-2C5FE9F27232}"/>
    <dgm:cxn modelId="{1FC8A50E-134B-41CA-97DB-FB51AA39F84A}" type="presOf" srcId="{76EFF359-EB57-4D25-AB6C-B6F9D8F5EA15}" destId="{DA862DA6-B76E-436C-A9FC-2DF73D2C6360}" srcOrd="1" destOrd="0" presId="urn:microsoft.com/office/officeart/2005/8/layout/orgChart1"/>
    <dgm:cxn modelId="{E0F08809-068F-4DEB-B374-1915A6584669}" srcId="{392C4065-7EC6-407D-A322-CC7508E61BBF}" destId="{76EFF359-EB57-4D25-AB6C-B6F9D8F5EA15}" srcOrd="0" destOrd="0" parTransId="{51110135-F686-4A98-9FC8-25F3B6028108}" sibTransId="{7E17BF5C-7A9D-4529-8F93-7668C5C45F2A}"/>
    <dgm:cxn modelId="{9C950AE9-4B43-40F0-9ACC-98098129E269}" type="presOf" srcId="{FFB9BF0C-F824-4C9A-B03B-C184704C323F}" destId="{49D84AAC-40D6-4B9D-8CC2-23CDA008D8FA}" srcOrd="1" destOrd="0" presId="urn:microsoft.com/office/officeart/2005/8/layout/orgChart1"/>
    <dgm:cxn modelId="{CF2E8B1D-78D7-46A2-B68A-AF0986AAB6D2}" srcId="{76EFF359-EB57-4D25-AB6C-B6F9D8F5EA15}" destId="{0BC4F7F6-C916-4297-A617-3466C0F0B15A}" srcOrd="0" destOrd="0" parTransId="{F60168F1-8106-4AAC-B10E-E6575C555FB5}" sibTransId="{3DB9D8EF-B278-4CA2-97F6-D78A212682A1}"/>
    <dgm:cxn modelId="{5A56E7D3-7521-4440-BC2B-5623061ED4A3}" type="presParOf" srcId="{716C607F-FCD2-466F-9AA2-F6E38DCFA750}" destId="{96876AC3-B677-4E03-A396-BF71CF22F7B7}" srcOrd="0" destOrd="0" presId="urn:microsoft.com/office/officeart/2005/8/layout/orgChart1"/>
    <dgm:cxn modelId="{C3BEB5A4-CF96-41F1-9270-77B918564577}" type="presParOf" srcId="{96876AC3-B677-4E03-A396-BF71CF22F7B7}" destId="{EAF62187-FC7A-454E-97A4-755ED424A574}" srcOrd="0" destOrd="0" presId="urn:microsoft.com/office/officeart/2005/8/layout/orgChart1"/>
    <dgm:cxn modelId="{4F19ECA8-67BC-4CFA-84CE-933752B6E06F}" type="presParOf" srcId="{EAF62187-FC7A-454E-97A4-755ED424A574}" destId="{0B194990-C406-4748-A262-90085C8071D4}" srcOrd="0" destOrd="0" presId="urn:microsoft.com/office/officeart/2005/8/layout/orgChart1"/>
    <dgm:cxn modelId="{73291610-96B5-407B-B857-6FC09CE5B73F}" type="presParOf" srcId="{EAF62187-FC7A-454E-97A4-755ED424A574}" destId="{DA862DA6-B76E-436C-A9FC-2DF73D2C6360}" srcOrd="1" destOrd="0" presId="urn:microsoft.com/office/officeart/2005/8/layout/orgChart1"/>
    <dgm:cxn modelId="{A7A92827-66EF-4117-8C25-98ACB87BBDA6}" type="presParOf" srcId="{96876AC3-B677-4E03-A396-BF71CF22F7B7}" destId="{1C3ACED4-E034-4F6F-BCA7-431C9940347D}" srcOrd="1" destOrd="0" presId="urn:microsoft.com/office/officeart/2005/8/layout/orgChart1"/>
    <dgm:cxn modelId="{317EA0EA-DE69-4232-8DEB-0936B3766280}" type="presParOf" srcId="{1C3ACED4-E034-4F6F-BCA7-431C9940347D}" destId="{AB836C91-672A-46AE-B7EB-E99EEB8C5348}" srcOrd="0" destOrd="0" presId="urn:microsoft.com/office/officeart/2005/8/layout/orgChart1"/>
    <dgm:cxn modelId="{4F3B283A-F0A9-4EA8-84C9-71B55126ADF3}" type="presParOf" srcId="{1C3ACED4-E034-4F6F-BCA7-431C9940347D}" destId="{B63975E2-F42F-4F78-B774-B0589B0F34B2}" srcOrd="1" destOrd="0" presId="urn:microsoft.com/office/officeart/2005/8/layout/orgChart1"/>
    <dgm:cxn modelId="{DBE170FE-ECE8-46D4-B819-651A7A9E2A93}" type="presParOf" srcId="{B63975E2-F42F-4F78-B774-B0589B0F34B2}" destId="{1CB85D19-8CF6-4650-B540-4D6E09E4744A}" srcOrd="0" destOrd="0" presId="urn:microsoft.com/office/officeart/2005/8/layout/orgChart1"/>
    <dgm:cxn modelId="{70ECB8A6-E6A1-48DD-AD92-8FCD546E159B}" type="presParOf" srcId="{1CB85D19-8CF6-4650-B540-4D6E09E4744A}" destId="{501AA9EC-EF6A-4C06-924B-5C43E3123876}" srcOrd="0" destOrd="0" presId="urn:microsoft.com/office/officeart/2005/8/layout/orgChart1"/>
    <dgm:cxn modelId="{E9EB29A6-1B12-4F3B-94BE-A3AA030B5D8E}" type="presParOf" srcId="{1CB85D19-8CF6-4650-B540-4D6E09E4744A}" destId="{79B7EAAC-C037-42A5-9AD4-AB4FF0295AEC}" srcOrd="1" destOrd="0" presId="urn:microsoft.com/office/officeart/2005/8/layout/orgChart1"/>
    <dgm:cxn modelId="{A39945A8-CA31-4018-9F17-0B41F884F05E}" type="presParOf" srcId="{B63975E2-F42F-4F78-B774-B0589B0F34B2}" destId="{42AE1E2C-4DD6-44A4-9DAA-BE30D0A0D577}" srcOrd="1" destOrd="0" presId="urn:microsoft.com/office/officeart/2005/8/layout/orgChart1"/>
    <dgm:cxn modelId="{7DDCB7A7-A28A-435D-8048-851172A867D6}" type="presParOf" srcId="{B63975E2-F42F-4F78-B774-B0589B0F34B2}" destId="{934DB0D0-D068-4157-BD21-B08684979437}" srcOrd="2" destOrd="0" presId="urn:microsoft.com/office/officeart/2005/8/layout/orgChart1"/>
    <dgm:cxn modelId="{C426BA6B-13AB-479D-B766-158DF3E06824}" type="presParOf" srcId="{1C3ACED4-E034-4F6F-BCA7-431C9940347D}" destId="{C4D85AB8-E4A0-479E-9384-C0783F4ED84C}" srcOrd="2" destOrd="0" presId="urn:microsoft.com/office/officeart/2005/8/layout/orgChart1"/>
    <dgm:cxn modelId="{59866E44-2BB3-49BD-BC1D-37D665E3B2E5}" type="presParOf" srcId="{1C3ACED4-E034-4F6F-BCA7-431C9940347D}" destId="{083A9759-FD1C-411A-ABE4-A14CB1D7AD6C}" srcOrd="3" destOrd="0" presId="urn:microsoft.com/office/officeart/2005/8/layout/orgChart1"/>
    <dgm:cxn modelId="{6C393F08-A6C1-43B2-BEA4-737984762442}" type="presParOf" srcId="{083A9759-FD1C-411A-ABE4-A14CB1D7AD6C}" destId="{794018DB-B1A1-49B2-B946-ED9AD6780C0B}" srcOrd="0" destOrd="0" presId="urn:microsoft.com/office/officeart/2005/8/layout/orgChart1"/>
    <dgm:cxn modelId="{EDEB466F-F52E-4FFE-B148-F4E7CAEFF5D7}" type="presParOf" srcId="{794018DB-B1A1-49B2-B946-ED9AD6780C0B}" destId="{EC379177-463E-4499-BAFC-BADB5A75B87C}" srcOrd="0" destOrd="0" presId="urn:microsoft.com/office/officeart/2005/8/layout/orgChart1"/>
    <dgm:cxn modelId="{D2E74F0A-9164-4158-8F1C-74AB9C7B4EAD}" type="presParOf" srcId="{794018DB-B1A1-49B2-B946-ED9AD6780C0B}" destId="{49D84AAC-40D6-4B9D-8CC2-23CDA008D8FA}" srcOrd="1" destOrd="0" presId="urn:microsoft.com/office/officeart/2005/8/layout/orgChart1"/>
    <dgm:cxn modelId="{21664153-52C3-403C-B07F-6443EA54323B}" type="presParOf" srcId="{083A9759-FD1C-411A-ABE4-A14CB1D7AD6C}" destId="{D8C35896-1B2A-4AD2-A0B7-2E826FB6841B}" srcOrd="1" destOrd="0" presId="urn:microsoft.com/office/officeart/2005/8/layout/orgChart1"/>
    <dgm:cxn modelId="{044E1DE9-E0B0-4DFE-B414-8B3D43250A09}" type="presParOf" srcId="{083A9759-FD1C-411A-ABE4-A14CB1D7AD6C}" destId="{461612F2-679A-4701-BB47-FBA63B42F3A6}" srcOrd="2" destOrd="0" presId="urn:microsoft.com/office/officeart/2005/8/layout/orgChart1"/>
    <dgm:cxn modelId="{CA5F9D73-3187-446B-8A8C-79C8ED6C8FB3}" type="presParOf" srcId="{96876AC3-B677-4E03-A396-BF71CF22F7B7}" destId="{33B32C52-94AC-4949-B598-321C5EB5CEE1}"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975D5B-0096-45DD-9B2D-32D673A4E688}" type="doc">
      <dgm:prSet loTypeId="urn:microsoft.com/office/officeart/2005/8/layout/orgChart1" loCatId="hierarchy" qsTypeId="urn:microsoft.com/office/officeart/2005/8/quickstyle/simple1" qsCatId="simple" csTypeId="urn:microsoft.com/office/officeart/2005/8/colors/accent1_2" csCatId="accent1" phldr="1"/>
      <dgm:spPr/>
    </dgm:pt>
    <dgm:pt modelId="{E05F90FD-D8CF-43DD-9D83-D1031DD549D3}">
      <dgm:prSet/>
      <dgm:spPr>
        <a:solidFill>
          <a:schemeClr val="accent2">
            <a:lumMod val="40000"/>
            <a:lumOff val="6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b="1" i="0" u="none" strike="noStrike" cap="none" normalizeH="0" baseline="0" dirty="0" err="1" smtClean="0">
              <a:ln>
                <a:noFill/>
              </a:ln>
              <a:solidFill>
                <a:srgbClr val="0000FF"/>
              </a:solidFill>
              <a:effectLst/>
              <a:latin typeface="Times New Roman" panose="02020603050405020304" pitchFamily="18" charset="0"/>
            </a:rPr>
            <a:t>Dựa</a:t>
          </a:r>
          <a:r>
            <a:rPr kumimoji="0" lang="en-US" altLang="vi-VN" b="1" i="0" u="none" strike="noStrike" cap="none" normalizeH="0" baseline="0" dirty="0" smtClean="0">
              <a:ln>
                <a:noFill/>
              </a:ln>
              <a:solidFill>
                <a:srgbClr val="0000FF"/>
              </a:solidFill>
              <a:effectLst/>
              <a:latin typeface="Times New Roman" panose="02020603050405020304" pitchFamily="18" charset="0"/>
            </a:rPr>
            <a:t> </a:t>
          </a:r>
          <a:r>
            <a:rPr kumimoji="0" lang="en-US" altLang="vi-VN" b="1" i="0" u="none" strike="noStrike" cap="none" normalizeH="0" baseline="0" dirty="0" err="1" smtClean="0">
              <a:ln>
                <a:noFill/>
              </a:ln>
              <a:solidFill>
                <a:srgbClr val="0000FF"/>
              </a:solidFill>
              <a:effectLst/>
              <a:latin typeface="Times New Roman" panose="02020603050405020304" pitchFamily="18" charset="0"/>
            </a:rPr>
            <a:t>vào</a:t>
          </a:r>
          <a:r>
            <a:rPr kumimoji="0" lang="en-US" altLang="vi-VN" b="1" i="0" u="none" strike="noStrike" cap="none" normalizeH="0" baseline="0" dirty="0" smtClean="0">
              <a:ln>
                <a:noFill/>
              </a:ln>
              <a:solidFill>
                <a:srgbClr val="0000FF"/>
              </a:solidFill>
              <a:effectLst/>
              <a:latin typeface="Times New Roman" panose="02020603050405020304" pitchFamily="18" charset="0"/>
            </a:rPr>
            <a:t> </a:t>
          </a:r>
          <a:r>
            <a:rPr kumimoji="0" lang="en-US" altLang="vi-VN" b="1" i="0" u="none" strike="noStrike" cap="none" normalizeH="0" baseline="0" dirty="0" err="1" smtClean="0">
              <a:ln>
                <a:noFill/>
              </a:ln>
              <a:solidFill>
                <a:srgbClr val="0000FF"/>
              </a:solidFill>
              <a:effectLst/>
              <a:latin typeface="Times New Roman" panose="02020603050405020304" pitchFamily="18" charset="0"/>
            </a:rPr>
            <a:t>chức</a:t>
          </a:r>
          <a:r>
            <a:rPr kumimoji="0" lang="en-US" altLang="vi-VN" b="1" i="0" u="none" strike="noStrike" cap="none" normalizeH="0" baseline="0" dirty="0" smtClean="0">
              <a:ln>
                <a:noFill/>
              </a:ln>
              <a:solidFill>
                <a:srgbClr val="0000FF"/>
              </a:solidFill>
              <a:effectLst/>
              <a:latin typeface="Times New Roman" panose="02020603050405020304" pitchFamily="18" charset="0"/>
            </a:rPr>
            <a:t> </a:t>
          </a:r>
          <a:r>
            <a:rPr kumimoji="0" lang="en-US" altLang="vi-VN" b="1" i="0" u="none" strike="noStrike" cap="none" normalizeH="0" baseline="0" dirty="0" err="1" smtClean="0">
              <a:ln>
                <a:noFill/>
              </a:ln>
              <a:solidFill>
                <a:srgbClr val="0000FF"/>
              </a:solidFill>
              <a:effectLst/>
              <a:latin typeface="Times New Roman" panose="02020603050405020304" pitchFamily="18" charset="0"/>
            </a:rPr>
            <a:t>năng</a:t>
          </a:r>
          <a:r>
            <a:rPr kumimoji="0" lang="en-US" altLang="vi-VN" b="1" i="0" u="none" strike="noStrike"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b="1" i="0" u="none" strike="noStrike" cap="none" normalizeH="0" baseline="0" dirty="0" err="1" smtClean="0">
              <a:ln>
                <a:noFill/>
              </a:ln>
              <a:solidFill>
                <a:srgbClr val="0000FF"/>
              </a:solidFill>
              <a:effectLst/>
              <a:latin typeface="Times New Roman" panose="02020603050405020304" pitchFamily="18" charset="0"/>
            </a:rPr>
            <a:t>được</a:t>
          </a:r>
          <a:r>
            <a:rPr kumimoji="0" lang="en-US" altLang="vi-VN" b="1" i="0" u="none" strike="noStrike" cap="none" normalizeH="0" baseline="0" dirty="0" smtClean="0">
              <a:ln>
                <a:noFill/>
              </a:ln>
              <a:solidFill>
                <a:srgbClr val="0000FF"/>
              </a:solidFill>
              <a:effectLst/>
              <a:latin typeface="Times New Roman" panose="02020603050405020304" pitchFamily="18" charset="0"/>
            </a:rPr>
            <a:t> chia </a:t>
          </a:r>
          <a:r>
            <a:rPr kumimoji="0" lang="en-US" altLang="vi-VN" b="1" i="0" u="none" strike="noStrike" cap="none" normalizeH="0" baseline="0" dirty="0" err="1" smtClean="0">
              <a:ln>
                <a:noFill/>
              </a:ln>
              <a:solidFill>
                <a:srgbClr val="0000FF"/>
              </a:solidFill>
              <a:effectLst/>
              <a:latin typeface="Times New Roman" panose="02020603050405020304" pitchFamily="18" charset="0"/>
            </a:rPr>
            <a:t>thành</a:t>
          </a:r>
          <a:endParaRPr kumimoji="0" lang="en-US" altLang="vi-VN" b="1" i="0" u="none" strike="noStrike" cap="none" normalizeH="0" baseline="0" dirty="0" smtClean="0">
            <a:ln>
              <a:noFill/>
            </a:ln>
            <a:solidFill>
              <a:srgbClr val="0000FF"/>
            </a:solidFill>
            <a:effectLst/>
            <a:latin typeface="Times New Roman" panose="02020603050405020304" pitchFamily="18" charset="0"/>
          </a:endParaRPr>
        </a:p>
      </dgm:t>
    </dgm:pt>
    <dgm:pt modelId="{B1037291-10D5-4384-A052-E5E26882FF2E}" type="parTrans" cxnId="{6EAC7C09-91E9-4F62-924D-E63F1446E4F2}">
      <dgm:prSet/>
      <dgm:spPr/>
      <dgm:t>
        <a:bodyPr/>
        <a:lstStyle/>
        <a:p>
          <a:endParaRPr lang="en-US"/>
        </a:p>
      </dgm:t>
    </dgm:pt>
    <dgm:pt modelId="{96DED4D8-6952-43AE-87A5-D8AA2B4DA5ED}" type="sibTrans" cxnId="{6EAC7C09-91E9-4F62-924D-E63F1446E4F2}">
      <dgm:prSet/>
      <dgm:spPr/>
      <dgm:t>
        <a:bodyPr/>
        <a:lstStyle/>
        <a:p>
          <a:endParaRPr lang="en-US"/>
        </a:p>
      </dgm:t>
    </dgm:pt>
    <dgm:pt modelId="{EDCBCB64-3AD0-4D55-9C4D-F5FCAEA45665}">
      <dgm:prSet/>
      <dgm:spPr>
        <a:solidFill>
          <a:schemeClr val="accent4">
            <a:lumMod val="40000"/>
            <a:lumOff val="6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b="1" i="0" u="sng" strike="noStrike" cap="none" normalizeH="0" baseline="0" dirty="0" err="1" smtClean="0">
              <a:ln>
                <a:noFill/>
              </a:ln>
              <a:solidFill>
                <a:srgbClr val="0000FF"/>
              </a:solidFill>
              <a:effectLst/>
              <a:latin typeface="Times New Roman" panose="02020603050405020304" pitchFamily="18" charset="0"/>
              <a:ea typeface="MS PGothic" panose="020B0600070205080204" pitchFamily="34" charset="-128"/>
            </a:rPr>
            <a:t>Hệ</a:t>
          </a:r>
          <a:r>
            <a:rPr kumimoji="0" lang="en-US" altLang="ja-JP" b="1" i="0" u="sng" strike="noStrike" cap="none" normalizeH="0" baseline="0" dirty="0" smtClean="0">
              <a:ln>
                <a:noFill/>
              </a:ln>
              <a:solidFill>
                <a:srgbClr val="0000FF"/>
              </a:solidFill>
              <a:effectLst/>
              <a:latin typeface="Times New Roman" panose="02020603050405020304" pitchFamily="18" charset="0"/>
              <a:ea typeface="MS PGothic" panose="020B0600070205080204" pitchFamily="34" charset="-128"/>
            </a:rPr>
            <a:t> TK </a:t>
          </a:r>
          <a:r>
            <a:rPr kumimoji="0" lang="en-US" altLang="vi-VN" b="0" i="0" u="none" strike="noStrike" cap="none" normalizeH="0" baseline="0" dirty="0" err="1" smtClean="0">
              <a:ln>
                <a:noFill/>
              </a:ln>
              <a:solidFill>
                <a:srgbClr val="0000FF"/>
              </a:solidFill>
              <a:effectLst/>
              <a:latin typeface="Arial" panose="020B0604020202020204" pitchFamily="34" charset="0"/>
            </a:rPr>
            <a:t>vận</a:t>
          </a:r>
          <a:r>
            <a:rPr kumimoji="0" lang="en-US" altLang="vi-VN" b="0" i="0" u="none" strike="noStrike" cap="none" normalizeH="0" baseline="0" dirty="0" smtClean="0">
              <a:ln>
                <a:noFill/>
              </a:ln>
              <a:solidFill>
                <a:srgbClr val="0000FF"/>
              </a:solidFill>
              <a:effectLst/>
              <a:latin typeface="Arial" panose="020B0604020202020204" pitchFamily="34" charset="0"/>
            </a:rPr>
            <a:t> </a:t>
          </a:r>
          <a:r>
            <a:rPr kumimoji="0" lang="en-US" altLang="vi-VN" b="0" i="0" u="none" strike="noStrike" cap="none" normalizeH="0" baseline="0" dirty="0" err="1" smtClean="0">
              <a:ln>
                <a:noFill/>
              </a:ln>
              <a:solidFill>
                <a:srgbClr val="0000FF"/>
              </a:solidFill>
              <a:effectLst/>
              <a:latin typeface="Arial" panose="020B0604020202020204" pitchFamily="34" charset="0"/>
            </a:rPr>
            <a:t>động</a:t>
          </a:r>
          <a:r>
            <a:rPr kumimoji="0" lang="en-US" altLang="ja-JP" b="1" i="0" u="none" strike="noStrike" cap="none" normalizeH="0" baseline="0" dirty="0" smtClean="0">
              <a:ln>
                <a:noFill/>
              </a:ln>
              <a:solidFill>
                <a:srgbClr val="0000FF"/>
              </a:solidFill>
              <a:effectLst/>
              <a:latin typeface="Times New Roman" panose="02020603050405020304" pitchFamily="18" charset="0"/>
              <a:ea typeface="MS PGothic" panose="020B0600070205080204" pitchFamily="34" charset="-128"/>
            </a:rPr>
            <a:t>:</a:t>
          </a:r>
          <a:r>
            <a:rPr kumimoji="0" lang="en-US" altLang="ja-JP" b="1" i="0" u="sng" strike="noStrike" cap="none" normalizeH="0" baseline="0" dirty="0" smtClean="0">
              <a:ln>
                <a:noFill/>
              </a:ln>
              <a:solidFill>
                <a:srgbClr val="0000FF"/>
              </a:solidFill>
              <a:effectLst/>
              <a:latin typeface="Times New Roman" panose="02020603050405020304" pitchFamily="18" charset="0"/>
              <a:ea typeface="MS PGothic" panose="020B0600070205080204" pitchFamily="34" charset="-128"/>
            </a:rPr>
            <a:t> </a:t>
          </a:r>
          <a:endParaRPr kumimoji="0" lang="en-US" altLang="ja-JP" b="0" i="0" u="none" strike="noStrike" cap="none" normalizeH="0" baseline="0" dirty="0" smtClean="0">
            <a:ln>
              <a:noFill/>
            </a:ln>
            <a:solidFill>
              <a:srgbClr val="0000FF"/>
            </a:solidFill>
            <a:effectLst/>
            <a:latin typeface="Times New Roman" panose="02020603050405020304" pitchFamily="18" charset="0"/>
            <a:ea typeface="MS PGothic" panose="020B0600070205080204"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b="0" i="0" u="sng" strike="noStrike" cap="none" normalizeH="0" baseline="0" dirty="0" smtClean="0">
              <a:ln>
                <a:noFill/>
              </a:ln>
              <a:solidFill>
                <a:srgbClr val="0000FF"/>
              </a:solidFill>
              <a:effectLst/>
              <a:latin typeface="Times New Roman" panose="02020603050405020304" pitchFamily="18" charset="0"/>
            </a:rPr>
            <a:t>(</a:t>
          </a:r>
          <a:r>
            <a:rPr kumimoji="0" lang="en-US" altLang="ja-JP" b="0" i="0" u="sng" strike="noStrike" cap="none" normalizeH="0" baseline="0" dirty="0" err="1" smtClean="0">
              <a:ln>
                <a:noFill/>
              </a:ln>
              <a:solidFill>
                <a:srgbClr val="0000FF"/>
              </a:solidFill>
              <a:effectLst/>
              <a:latin typeface="Arial" panose="020B0604020202020204" pitchFamily="34" charset="0"/>
              <a:ea typeface="MS PGothic" panose="020B0600070205080204" pitchFamily="34" charset="-128"/>
            </a:rPr>
            <a:t>cơ</a:t>
          </a:r>
          <a:r>
            <a:rPr kumimoji="0" lang="en-US" altLang="ja-JP" b="0" i="0" u="sng" strike="noStrike" cap="none" normalizeH="0" baseline="0" dirty="0" smtClean="0">
              <a:ln>
                <a:noFill/>
              </a:ln>
              <a:solidFill>
                <a:srgbClr val="0000FF"/>
              </a:solidFill>
              <a:effectLst/>
              <a:latin typeface="Arial" panose="020B0604020202020204" pitchFamily="34" charset="0"/>
              <a:ea typeface="MS PGothic" panose="020B0600070205080204" pitchFamily="34" charset="-128"/>
            </a:rPr>
            <a:t> </a:t>
          </a:r>
          <a:r>
            <a:rPr kumimoji="0" lang="en-US" altLang="ja-JP" b="0" i="0" u="sng" strike="noStrike" cap="none" normalizeH="0" baseline="0" dirty="0" err="1" smtClean="0">
              <a:ln>
                <a:noFill/>
              </a:ln>
              <a:solidFill>
                <a:srgbClr val="0000FF"/>
              </a:solidFill>
              <a:effectLst/>
              <a:latin typeface="Arial" panose="020B0604020202020204" pitchFamily="34" charset="0"/>
              <a:ea typeface="MS PGothic" panose="020B0600070205080204" pitchFamily="34" charset="-128"/>
            </a:rPr>
            <a:t>xương</a:t>
          </a:r>
          <a:r>
            <a:rPr kumimoji="0" lang="en-US" altLang="vi-VN" b="1" i="0" u="none" strike="noStrike" cap="none" normalizeH="0" baseline="0" dirty="0" smtClean="0">
              <a:ln>
                <a:noFill/>
              </a:ln>
              <a:solidFill>
                <a:srgbClr val="0000FF"/>
              </a:solidFill>
              <a:effectLst/>
              <a:latin typeface="Times New Roman" panose="02020603050405020304" pitchFamily="18" charset="0"/>
              <a:sym typeface="Wingdings" panose="05000000000000000000" pitchFamily="2" charset="2"/>
            </a:rPr>
            <a:t>)</a:t>
          </a:r>
          <a:r>
            <a:rPr kumimoji="0" lang="en-US" altLang="ja-JP" b="1" i="0" u="none" strike="noStrike" cap="none" normalizeH="0" baseline="0" dirty="0" smtClean="0">
              <a:ln>
                <a:noFill/>
              </a:ln>
              <a:solidFill>
                <a:srgbClr val="0000FF"/>
              </a:solidFill>
              <a:effectLst/>
              <a:latin typeface="Times New Roman" panose="02020603050405020304" pitchFamily="18" charset="0"/>
              <a:ea typeface="MS PGothic" panose="020B0600070205080204" pitchFamily="34" charset="-128"/>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điều</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khiển</a:t>
          </a:r>
          <a:endParaRPr kumimoji="0" lang="en-US" altLang="vi-VN" b="0" i="0" u="none" strike="noStrike" cap="none" normalizeH="0" baseline="0" dirty="0" smtClean="0">
            <a:ln>
              <a:noFill/>
            </a:ln>
            <a:solidFill>
              <a:srgbClr val="0000FF"/>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các</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cơ</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vân</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cơ</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xương</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là</a:t>
          </a:r>
          <a:endParaRPr kumimoji="0" lang="en-US" altLang="vi-VN" b="0" i="0" u="none" strike="noStrike" cap="none" normalizeH="0" baseline="0" dirty="0" smtClean="0">
            <a:ln>
              <a:noFill/>
            </a:ln>
            <a:solidFill>
              <a:srgbClr val="0000FF"/>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b="0" i="0" u="none" strike="noStrike" cap="none" normalizeH="0" baseline="0" dirty="0" err="1" smtClean="0">
              <a:ln>
                <a:noFill/>
              </a:ln>
              <a:solidFill>
                <a:srgbClr val="0000FF"/>
              </a:solidFill>
              <a:effectLst/>
              <a:latin typeface="Times New Roman" panose="02020603050405020304" pitchFamily="18" charset="0"/>
            </a:rPr>
            <a:t>hoạt</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động</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có</a:t>
          </a:r>
          <a:r>
            <a:rPr kumimoji="0" lang="en-US" altLang="vi-VN" b="0" i="0" u="none" strike="noStrike" cap="none" normalizeH="0" baseline="0" dirty="0" smtClean="0">
              <a:ln>
                <a:noFill/>
              </a:ln>
              <a:solidFill>
                <a:srgbClr val="0000FF"/>
              </a:solidFill>
              <a:effectLst/>
              <a:latin typeface="Times New Roman" panose="02020603050405020304" pitchFamily="18" charset="0"/>
            </a:rPr>
            <a:t> ý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thức</a:t>
          </a:r>
          <a:endParaRPr kumimoji="0" lang="vi-VN" altLang="ja-JP" b="0" i="0" u="none" strike="noStrike" cap="none" normalizeH="0" baseline="0" dirty="0" smtClean="0">
            <a:ln>
              <a:noFill/>
            </a:ln>
            <a:solidFill>
              <a:srgbClr val="0000FF"/>
            </a:solidFill>
            <a:effectLst/>
            <a:latin typeface="Times New Roman" panose="02020603050405020304" pitchFamily="18" charset="0"/>
            <a:ea typeface="MS PGothic" panose="020B0600070205080204" pitchFamily="34" charset="-128"/>
          </a:endParaRPr>
        </a:p>
      </dgm:t>
    </dgm:pt>
    <dgm:pt modelId="{F610EC45-6F92-4CD2-9722-84216AA18B05}" type="parTrans" cxnId="{BDD7E34D-F612-41F0-AEF8-AD1DE740377F}">
      <dgm:prSet/>
      <dgm:spPr/>
      <dgm:t>
        <a:bodyPr/>
        <a:lstStyle/>
        <a:p>
          <a:endParaRPr lang="en-US"/>
        </a:p>
      </dgm:t>
    </dgm:pt>
    <dgm:pt modelId="{3D28D777-59D3-4F06-9101-88619A878D14}" type="sibTrans" cxnId="{BDD7E34D-F612-41F0-AEF8-AD1DE740377F}">
      <dgm:prSet/>
      <dgm:spPr/>
      <dgm:t>
        <a:bodyPr/>
        <a:lstStyle/>
        <a:p>
          <a:endParaRPr lang="en-US"/>
        </a:p>
      </dgm:t>
    </dgm:pt>
    <dgm:pt modelId="{EB3C99D9-8383-4D1C-A99D-4704B5B65DC3}">
      <dgm:prSet/>
      <dgm:spPr>
        <a:solidFill>
          <a:schemeClr val="accent5">
            <a:lumMod val="40000"/>
            <a:lumOff val="6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b="1" i="0" u="sng" strike="noStrike" cap="none" normalizeH="0" baseline="0" dirty="0" err="1" smtClean="0">
              <a:ln>
                <a:noFill/>
              </a:ln>
              <a:solidFill>
                <a:srgbClr val="0000FF"/>
              </a:solidFill>
              <a:effectLst/>
              <a:latin typeface="Times New Roman" panose="02020603050405020304" pitchFamily="18" charset="0"/>
            </a:rPr>
            <a:t>Hệ</a:t>
          </a:r>
          <a:r>
            <a:rPr kumimoji="0" lang="en-US" altLang="vi-VN" b="1" i="0" u="sng" strike="noStrike" cap="none" normalizeH="0" baseline="0" dirty="0" smtClean="0">
              <a:ln>
                <a:noFill/>
              </a:ln>
              <a:solidFill>
                <a:srgbClr val="0000FF"/>
              </a:solidFill>
              <a:effectLst/>
              <a:latin typeface="Times New Roman" panose="02020603050405020304" pitchFamily="18" charset="0"/>
            </a:rPr>
            <a:t> TK </a:t>
          </a:r>
          <a:r>
            <a:rPr kumimoji="0" lang="en-US" altLang="vi-VN" b="1" i="0" u="sng" strike="noStrike" cap="none" normalizeH="0" baseline="0" dirty="0" err="1" smtClean="0">
              <a:ln>
                <a:noFill/>
              </a:ln>
              <a:solidFill>
                <a:srgbClr val="0000FF"/>
              </a:solidFill>
              <a:effectLst/>
              <a:latin typeface="Times New Roman" panose="02020603050405020304" pitchFamily="18" charset="0"/>
            </a:rPr>
            <a:t>sinh</a:t>
          </a:r>
          <a:r>
            <a:rPr kumimoji="0" lang="en-US" altLang="vi-VN" b="1" i="0" u="sng" strike="noStrike" cap="none" normalizeH="0" baseline="0" dirty="0" smtClean="0">
              <a:ln>
                <a:noFill/>
              </a:ln>
              <a:solidFill>
                <a:srgbClr val="0000FF"/>
              </a:solidFill>
              <a:effectLst/>
              <a:latin typeface="Times New Roman" panose="02020603050405020304" pitchFamily="18" charset="0"/>
            </a:rPr>
            <a:t> </a:t>
          </a:r>
          <a:r>
            <a:rPr kumimoji="0" lang="en-US" altLang="vi-VN" b="1" i="0" u="sng" strike="noStrike" cap="none" normalizeH="0" baseline="0" dirty="0" err="1" smtClean="0">
              <a:ln>
                <a:noFill/>
              </a:ln>
              <a:solidFill>
                <a:srgbClr val="0000FF"/>
              </a:solidFill>
              <a:effectLst/>
              <a:latin typeface="Times New Roman" panose="02020603050405020304" pitchFamily="18" charset="0"/>
            </a:rPr>
            <a:t>dưỡng</a:t>
          </a:r>
          <a:r>
            <a:rPr kumimoji="0" lang="en-US" altLang="vi-VN" b="1" i="0" u="none" strike="noStrike" cap="none" normalizeH="0" baseline="0" dirty="0" smtClean="0">
              <a:ln>
                <a:noFill/>
              </a:ln>
              <a:solidFill>
                <a:srgbClr val="0000FF"/>
              </a:solidFill>
              <a:effectLst/>
              <a:latin typeface="Times New Roman" panose="02020603050405020304" pitchFamily="18" charset="0"/>
            </a:rPr>
            <a:t>:</a:t>
          </a:r>
          <a:r>
            <a:rPr kumimoji="0" lang="en-US" altLang="vi-VN" b="1" i="0" u="sng" strike="noStrike"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b="0" i="0" u="none" strike="noStrike" cap="none" normalizeH="0" baseline="0" dirty="0" err="1" smtClean="0">
              <a:ln>
                <a:noFill/>
              </a:ln>
              <a:solidFill>
                <a:srgbClr val="0000FF"/>
              </a:solidFill>
              <a:effectLst/>
              <a:latin typeface="Times New Roman" panose="02020603050405020304" pitchFamily="18" charset="0"/>
            </a:rPr>
            <a:t>Điều</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hoà</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cơ</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quan</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sinh</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b="0" i="0" u="none" strike="noStrike" cap="none" normalizeH="0" baseline="0" dirty="0" err="1" smtClean="0">
              <a:ln>
                <a:noFill/>
              </a:ln>
              <a:solidFill>
                <a:srgbClr val="0000FF"/>
              </a:solidFill>
              <a:effectLst/>
              <a:latin typeface="Times New Roman" panose="02020603050405020304" pitchFamily="18" charset="0"/>
            </a:rPr>
            <a:t>dưỡng</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và</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cơ</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quan</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sinh</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b="0" i="0" u="none" strike="noStrike" cap="none" normalizeH="0" baseline="0" dirty="0" err="1" smtClean="0">
              <a:ln>
                <a:noFill/>
              </a:ln>
              <a:solidFill>
                <a:srgbClr val="0000FF"/>
              </a:solidFill>
              <a:effectLst/>
              <a:latin typeface="Times New Roman" panose="02020603050405020304" pitchFamily="18" charset="0"/>
            </a:rPr>
            <a:t>sản</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là</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hoạt</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động</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không</a:t>
          </a:r>
          <a:r>
            <a:rPr kumimoji="0" lang="en-US" altLang="vi-VN" b="0" i="0" u="none" strike="noStrike"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b="0" i="0" u="none" strike="noStrike" cap="none" normalizeH="0" baseline="0" dirty="0" err="1" smtClean="0">
              <a:ln>
                <a:noFill/>
              </a:ln>
              <a:solidFill>
                <a:srgbClr val="0000FF"/>
              </a:solidFill>
              <a:effectLst/>
              <a:latin typeface="Times New Roman" panose="02020603050405020304" pitchFamily="18" charset="0"/>
            </a:rPr>
            <a:t>có</a:t>
          </a:r>
          <a:r>
            <a:rPr kumimoji="0" lang="en-US" altLang="vi-VN" b="0" i="0" u="none" strike="noStrike" cap="none" normalizeH="0" baseline="0" dirty="0" smtClean="0">
              <a:ln>
                <a:noFill/>
              </a:ln>
              <a:solidFill>
                <a:srgbClr val="0000FF"/>
              </a:solidFill>
              <a:effectLst/>
              <a:latin typeface="Times New Roman" panose="02020603050405020304" pitchFamily="18" charset="0"/>
            </a:rPr>
            <a:t> ý </a:t>
          </a:r>
          <a:r>
            <a:rPr kumimoji="0" lang="en-US" altLang="vi-VN" b="0" i="0" u="none" strike="noStrike" cap="none" normalizeH="0" baseline="0" dirty="0" err="1" smtClean="0">
              <a:ln>
                <a:noFill/>
              </a:ln>
              <a:solidFill>
                <a:srgbClr val="0000FF"/>
              </a:solidFill>
              <a:effectLst/>
              <a:latin typeface="Times New Roman" panose="02020603050405020304" pitchFamily="18" charset="0"/>
            </a:rPr>
            <a:t>thức</a:t>
          </a:r>
          <a:endParaRPr kumimoji="0" lang="en-US" altLang="vi-VN" b="0" i="0" u="none" strike="noStrike" cap="none" normalizeH="0" baseline="0" dirty="0" smtClean="0">
            <a:ln>
              <a:noFill/>
            </a:ln>
            <a:solidFill>
              <a:schemeClr val="tx2"/>
            </a:solidFill>
            <a:effectLst/>
            <a:latin typeface="Times New Roman" panose="02020603050405020304" pitchFamily="18" charset="0"/>
            <a:cs typeface="Arial" panose="020B0604020202020204" pitchFamily="34" charset="0"/>
          </a:endParaRPr>
        </a:p>
      </dgm:t>
    </dgm:pt>
    <dgm:pt modelId="{365C2B8C-F126-414B-B09B-02064BC23F5C}" type="parTrans" cxnId="{70D95096-4107-48D0-BAD6-C5D2BF003953}">
      <dgm:prSet/>
      <dgm:spPr/>
      <dgm:t>
        <a:bodyPr/>
        <a:lstStyle/>
        <a:p>
          <a:endParaRPr lang="en-US"/>
        </a:p>
      </dgm:t>
    </dgm:pt>
    <dgm:pt modelId="{E1E6CEE0-DF81-4FA9-8310-1765C8CB13B7}" type="sibTrans" cxnId="{70D95096-4107-48D0-BAD6-C5D2BF003953}">
      <dgm:prSet/>
      <dgm:spPr/>
      <dgm:t>
        <a:bodyPr/>
        <a:lstStyle/>
        <a:p>
          <a:endParaRPr lang="en-US"/>
        </a:p>
      </dgm:t>
    </dgm:pt>
    <dgm:pt modelId="{65478177-2E38-4815-9C65-936F09892536}" type="pres">
      <dgm:prSet presAssocID="{6B975D5B-0096-45DD-9B2D-32D673A4E688}" presName="hierChild1" presStyleCnt="0">
        <dgm:presLayoutVars>
          <dgm:orgChart val="1"/>
          <dgm:chPref val="1"/>
          <dgm:dir/>
          <dgm:animOne val="branch"/>
          <dgm:animLvl val="lvl"/>
          <dgm:resizeHandles/>
        </dgm:presLayoutVars>
      </dgm:prSet>
      <dgm:spPr/>
    </dgm:pt>
    <dgm:pt modelId="{BAAC691D-C48B-4951-88CB-A62540B92C19}" type="pres">
      <dgm:prSet presAssocID="{E05F90FD-D8CF-43DD-9D83-D1031DD549D3}" presName="hierRoot1" presStyleCnt="0">
        <dgm:presLayoutVars>
          <dgm:hierBranch/>
        </dgm:presLayoutVars>
      </dgm:prSet>
      <dgm:spPr/>
    </dgm:pt>
    <dgm:pt modelId="{AB60313D-65CE-4FF0-B8BE-1F911AC2691D}" type="pres">
      <dgm:prSet presAssocID="{E05F90FD-D8CF-43DD-9D83-D1031DD549D3}" presName="rootComposite1" presStyleCnt="0"/>
      <dgm:spPr/>
    </dgm:pt>
    <dgm:pt modelId="{45D46D06-B24B-4EE3-AF9B-F74E4B9EB58E}" type="pres">
      <dgm:prSet presAssocID="{E05F90FD-D8CF-43DD-9D83-D1031DD549D3}" presName="rootText1" presStyleLbl="node0" presStyleIdx="0" presStyleCnt="1">
        <dgm:presLayoutVars>
          <dgm:chPref val="3"/>
        </dgm:presLayoutVars>
      </dgm:prSet>
      <dgm:spPr/>
      <dgm:t>
        <a:bodyPr/>
        <a:lstStyle/>
        <a:p>
          <a:endParaRPr lang="vi-VN"/>
        </a:p>
      </dgm:t>
    </dgm:pt>
    <dgm:pt modelId="{F889BE99-76B8-47E8-A075-4FDC949656B5}" type="pres">
      <dgm:prSet presAssocID="{E05F90FD-D8CF-43DD-9D83-D1031DD549D3}" presName="rootConnector1" presStyleLbl="node1" presStyleIdx="0" presStyleCnt="0"/>
      <dgm:spPr/>
      <dgm:t>
        <a:bodyPr/>
        <a:lstStyle/>
        <a:p>
          <a:endParaRPr lang="vi-VN"/>
        </a:p>
      </dgm:t>
    </dgm:pt>
    <dgm:pt modelId="{D893EA98-EAFB-4984-8718-FED63615168A}" type="pres">
      <dgm:prSet presAssocID="{E05F90FD-D8CF-43DD-9D83-D1031DD549D3}" presName="hierChild2" presStyleCnt="0"/>
      <dgm:spPr/>
    </dgm:pt>
    <dgm:pt modelId="{9D00D27B-857D-4AFD-8AF8-14373CEE0B7E}" type="pres">
      <dgm:prSet presAssocID="{F610EC45-6F92-4CD2-9722-84216AA18B05}" presName="Name35" presStyleLbl="parChTrans1D2" presStyleIdx="0" presStyleCnt="2"/>
      <dgm:spPr/>
      <dgm:t>
        <a:bodyPr/>
        <a:lstStyle/>
        <a:p>
          <a:endParaRPr lang="en-US"/>
        </a:p>
      </dgm:t>
    </dgm:pt>
    <dgm:pt modelId="{69B17489-1331-440E-8704-1E420D67C8A0}" type="pres">
      <dgm:prSet presAssocID="{EDCBCB64-3AD0-4D55-9C4D-F5FCAEA45665}" presName="hierRoot2" presStyleCnt="0">
        <dgm:presLayoutVars>
          <dgm:hierBranch/>
        </dgm:presLayoutVars>
      </dgm:prSet>
      <dgm:spPr/>
    </dgm:pt>
    <dgm:pt modelId="{A4D26170-6261-4BDD-B593-89FD4635DDBB}" type="pres">
      <dgm:prSet presAssocID="{EDCBCB64-3AD0-4D55-9C4D-F5FCAEA45665}" presName="rootComposite" presStyleCnt="0"/>
      <dgm:spPr/>
    </dgm:pt>
    <dgm:pt modelId="{8CFA172B-55EC-4A17-8AF6-74105ACD42DE}" type="pres">
      <dgm:prSet presAssocID="{EDCBCB64-3AD0-4D55-9C4D-F5FCAEA45665}" presName="rootText" presStyleLbl="node2" presStyleIdx="0" presStyleCnt="2">
        <dgm:presLayoutVars>
          <dgm:chPref val="3"/>
        </dgm:presLayoutVars>
      </dgm:prSet>
      <dgm:spPr/>
      <dgm:t>
        <a:bodyPr/>
        <a:lstStyle/>
        <a:p>
          <a:endParaRPr lang="vi-VN"/>
        </a:p>
      </dgm:t>
    </dgm:pt>
    <dgm:pt modelId="{4B6FDD9A-D7BB-4C0B-9F98-37A108A42887}" type="pres">
      <dgm:prSet presAssocID="{EDCBCB64-3AD0-4D55-9C4D-F5FCAEA45665}" presName="rootConnector" presStyleLbl="node2" presStyleIdx="0" presStyleCnt="2"/>
      <dgm:spPr/>
      <dgm:t>
        <a:bodyPr/>
        <a:lstStyle/>
        <a:p>
          <a:endParaRPr lang="vi-VN"/>
        </a:p>
      </dgm:t>
    </dgm:pt>
    <dgm:pt modelId="{A3E17ADB-EA66-471E-899A-E0FE03A7564A}" type="pres">
      <dgm:prSet presAssocID="{EDCBCB64-3AD0-4D55-9C4D-F5FCAEA45665}" presName="hierChild4" presStyleCnt="0"/>
      <dgm:spPr/>
    </dgm:pt>
    <dgm:pt modelId="{559862CE-48AD-4CBE-90C5-3D6631F10BCC}" type="pres">
      <dgm:prSet presAssocID="{EDCBCB64-3AD0-4D55-9C4D-F5FCAEA45665}" presName="hierChild5" presStyleCnt="0"/>
      <dgm:spPr/>
    </dgm:pt>
    <dgm:pt modelId="{84C059EF-2E81-40CD-863D-F1FDB97E85BE}" type="pres">
      <dgm:prSet presAssocID="{365C2B8C-F126-414B-B09B-02064BC23F5C}" presName="Name35" presStyleLbl="parChTrans1D2" presStyleIdx="1" presStyleCnt="2"/>
      <dgm:spPr/>
      <dgm:t>
        <a:bodyPr/>
        <a:lstStyle/>
        <a:p>
          <a:endParaRPr lang="en-US"/>
        </a:p>
      </dgm:t>
    </dgm:pt>
    <dgm:pt modelId="{BF7EB660-25D0-48EB-88D7-C68E685F1A83}" type="pres">
      <dgm:prSet presAssocID="{EB3C99D9-8383-4D1C-A99D-4704B5B65DC3}" presName="hierRoot2" presStyleCnt="0">
        <dgm:presLayoutVars>
          <dgm:hierBranch/>
        </dgm:presLayoutVars>
      </dgm:prSet>
      <dgm:spPr/>
    </dgm:pt>
    <dgm:pt modelId="{85F9AA05-EE3B-45B7-ABA3-E7B3B121DE8B}" type="pres">
      <dgm:prSet presAssocID="{EB3C99D9-8383-4D1C-A99D-4704B5B65DC3}" presName="rootComposite" presStyleCnt="0"/>
      <dgm:spPr/>
    </dgm:pt>
    <dgm:pt modelId="{6851668B-8603-41CB-BEA1-836443451E6F}" type="pres">
      <dgm:prSet presAssocID="{EB3C99D9-8383-4D1C-A99D-4704B5B65DC3}" presName="rootText" presStyleLbl="node2" presStyleIdx="1" presStyleCnt="2">
        <dgm:presLayoutVars>
          <dgm:chPref val="3"/>
        </dgm:presLayoutVars>
      </dgm:prSet>
      <dgm:spPr/>
      <dgm:t>
        <a:bodyPr/>
        <a:lstStyle/>
        <a:p>
          <a:endParaRPr lang="vi-VN"/>
        </a:p>
      </dgm:t>
    </dgm:pt>
    <dgm:pt modelId="{2F7204DC-2F7B-4BC7-801A-DD773EFB4A90}" type="pres">
      <dgm:prSet presAssocID="{EB3C99D9-8383-4D1C-A99D-4704B5B65DC3}" presName="rootConnector" presStyleLbl="node2" presStyleIdx="1" presStyleCnt="2"/>
      <dgm:spPr/>
      <dgm:t>
        <a:bodyPr/>
        <a:lstStyle/>
        <a:p>
          <a:endParaRPr lang="vi-VN"/>
        </a:p>
      </dgm:t>
    </dgm:pt>
    <dgm:pt modelId="{FDACA634-3636-4FD7-A0AC-BFB84AFF44D8}" type="pres">
      <dgm:prSet presAssocID="{EB3C99D9-8383-4D1C-A99D-4704B5B65DC3}" presName="hierChild4" presStyleCnt="0"/>
      <dgm:spPr/>
    </dgm:pt>
    <dgm:pt modelId="{2CF01965-390E-4EF5-B470-8DE1773EE534}" type="pres">
      <dgm:prSet presAssocID="{EB3C99D9-8383-4D1C-A99D-4704B5B65DC3}" presName="hierChild5" presStyleCnt="0"/>
      <dgm:spPr/>
    </dgm:pt>
    <dgm:pt modelId="{CA652970-C782-4202-8B13-E921797E337A}" type="pres">
      <dgm:prSet presAssocID="{E05F90FD-D8CF-43DD-9D83-D1031DD549D3}" presName="hierChild3" presStyleCnt="0"/>
      <dgm:spPr/>
    </dgm:pt>
  </dgm:ptLst>
  <dgm:cxnLst>
    <dgm:cxn modelId="{BDD7E34D-F612-41F0-AEF8-AD1DE740377F}" srcId="{E05F90FD-D8CF-43DD-9D83-D1031DD549D3}" destId="{EDCBCB64-3AD0-4D55-9C4D-F5FCAEA45665}" srcOrd="0" destOrd="0" parTransId="{F610EC45-6F92-4CD2-9722-84216AA18B05}" sibTransId="{3D28D777-59D3-4F06-9101-88619A878D14}"/>
    <dgm:cxn modelId="{70D95096-4107-48D0-BAD6-C5D2BF003953}" srcId="{E05F90FD-D8CF-43DD-9D83-D1031DD549D3}" destId="{EB3C99D9-8383-4D1C-A99D-4704B5B65DC3}" srcOrd="1" destOrd="0" parTransId="{365C2B8C-F126-414B-B09B-02064BC23F5C}" sibTransId="{E1E6CEE0-DF81-4FA9-8310-1765C8CB13B7}"/>
    <dgm:cxn modelId="{E56DCB2D-4102-4B8B-B7C9-E648C79D345A}" type="presOf" srcId="{EDCBCB64-3AD0-4D55-9C4D-F5FCAEA45665}" destId="{4B6FDD9A-D7BB-4C0B-9F98-37A108A42887}" srcOrd="1" destOrd="0" presId="urn:microsoft.com/office/officeart/2005/8/layout/orgChart1"/>
    <dgm:cxn modelId="{E5B94D87-D6B3-4AA1-9DB4-84EB7F4A235D}" type="presOf" srcId="{EB3C99D9-8383-4D1C-A99D-4704B5B65DC3}" destId="{2F7204DC-2F7B-4BC7-801A-DD773EFB4A90}" srcOrd="1" destOrd="0" presId="urn:microsoft.com/office/officeart/2005/8/layout/orgChart1"/>
    <dgm:cxn modelId="{BF7C0D4D-590D-4E45-8180-9BFF80B80BD4}" type="presOf" srcId="{365C2B8C-F126-414B-B09B-02064BC23F5C}" destId="{84C059EF-2E81-40CD-863D-F1FDB97E85BE}" srcOrd="0" destOrd="0" presId="urn:microsoft.com/office/officeart/2005/8/layout/orgChart1"/>
    <dgm:cxn modelId="{169CDBD7-4E36-4D33-A313-55D4CF0A2E98}" type="presOf" srcId="{6B975D5B-0096-45DD-9B2D-32D673A4E688}" destId="{65478177-2E38-4815-9C65-936F09892536}" srcOrd="0" destOrd="0" presId="urn:microsoft.com/office/officeart/2005/8/layout/orgChart1"/>
    <dgm:cxn modelId="{EB281432-A495-4E36-B150-D766FF72EB41}" type="presOf" srcId="{F610EC45-6F92-4CD2-9722-84216AA18B05}" destId="{9D00D27B-857D-4AFD-8AF8-14373CEE0B7E}" srcOrd="0" destOrd="0" presId="urn:microsoft.com/office/officeart/2005/8/layout/orgChart1"/>
    <dgm:cxn modelId="{2B13497C-A835-46BA-87BC-8A1E86B7C2D6}" type="presOf" srcId="{EDCBCB64-3AD0-4D55-9C4D-F5FCAEA45665}" destId="{8CFA172B-55EC-4A17-8AF6-74105ACD42DE}" srcOrd="0" destOrd="0" presId="urn:microsoft.com/office/officeart/2005/8/layout/orgChart1"/>
    <dgm:cxn modelId="{E31E4E18-EE54-41B3-B7B5-9C8612418AA6}" type="presOf" srcId="{E05F90FD-D8CF-43DD-9D83-D1031DD549D3}" destId="{F889BE99-76B8-47E8-A075-4FDC949656B5}" srcOrd="1" destOrd="0" presId="urn:microsoft.com/office/officeart/2005/8/layout/orgChart1"/>
    <dgm:cxn modelId="{6A59D450-7D7D-4F6E-9729-5F9728973489}" type="presOf" srcId="{E05F90FD-D8CF-43DD-9D83-D1031DD549D3}" destId="{45D46D06-B24B-4EE3-AF9B-F74E4B9EB58E}" srcOrd="0" destOrd="0" presId="urn:microsoft.com/office/officeart/2005/8/layout/orgChart1"/>
    <dgm:cxn modelId="{C3282A06-51C0-44DC-BABA-7F0F524D26B6}" type="presOf" srcId="{EB3C99D9-8383-4D1C-A99D-4704B5B65DC3}" destId="{6851668B-8603-41CB-BEA1-836443451E6F}" srcOrd="0" destOrd="0" presId="urn:microsoft.com/office/officeart/2005/8/layout/orgChart1"/>
    <dgm:cxn modelId="{6EAC7C09-91E9-4F62-924D-E63F1446E4F2}" srcId="{6B975D5B-0096-45DD-9B2D-32D673A4E688}" destId="{E05F90FD-D8CF-43DD-9D83-D1031DD549D3}" srcOrd="0" destOrd="0" parTransId="{B1037291-10D5-4384-A052-E5E26882FF2E}" sibTransId="{96DED4D8-6952-43AE-87A5-D8AA2B4DA5ED}"/>
    <dgm:cxn modelId="{DC415B6B-443A-4779-89E9-47B2D7B4C0FD}" type="presParOf" srcId="{65478177-2E38-4815-9C65-936F09892536}" destId="{BAAC691D-C48B-4951-88CB-A62540B92C19}" srcOrd="0" destOrd="0" presId="urn:microsoft.com/office/officeart/2005/8/layout/orgChart1"/>
    <dgm:cxn modelId="{AE7FCCB2-13C6-4DD2-87BC-D704ECD428E3}" type="presParOf" srcId="{BAAC691D-C48B-4951-88CB-A62540B92C19}" destId="{AB60313D-65CE-4FF0-B8BE-1F911AC2691D}" srcOrd="0" destOrd="0" presId="urn:microsoft.com/office/officeart/2005/8/layout/orgChart1"/>
    <dgm:cxn modelId="{AAD72207-EFDF-4119-BA9F-5590AC5775B8}" type="presParOf" srcId="{AB60313D-65CE-4FF0-B8BE-1F911AC2691D}" destId="{45D46D06-B24B-4EE3-AF9B-F74E4B9EB58E}" srcOrd="0" destOrd="0" presId="urn:microsoft.com/office/officeart/2005/8/layout/orgChart1"/>
    <dgm:cxn modelId="{AEFB7858-52C2-4F09-A29D-4C9278FF5198}" type="presParOf" srcId="{AB60313D-65CE-4FF0-B8BE-1F911AC2691D}" destId="{F889BE99-76B8-47E8-A075-4FDC949656B5}" srcOrd="1" destOrd="0" presId="urn:microsoft.com/office/officeart/2005/8/layout/orgChart1"/>
    <dgm:cxn modelId="{D04CA3EE-E008-4D04-AB27-8C8ABAF233B6}" type="presParOf" srcId="{BAAC691D-C48B-4951-88CB-A62540B92C19}" destId="{D893EA98-EAFB-4984-8718-FED63615168A}" srcOrd="1" destOrd="0" presId="urn:microsoft.com/office/officeart/2005/8/layout/orgChart1"/>
    <dgm:cxn modelId="{C290BD3E-5CE1-4128-A606-F78D5DDBF61B}" type="presParOf" srcId="{D893EA98-EAFB-4984-8718-FED63615168A}" destId="{9D00D27B-857D-4AFD-8AF8-14373CEE0B7E}" srcOrd="0" destOrd="0" presId="urn:microsoft.com/office/officeart/2005/8/layout/orgChart1"/>
    <dgm:cxn modelId="{A56B6EDF-30E8-4FC8-B6CE-8F353CFDDDCB}" type="presParOf" srcId="{D893EA98-EAFB-4984-8718-FED63615168A}" destId="{69B17489-1331-440E-8704-1E420D67C8A0}" srcOrd="1" destOrd="0" presId="urn:microsoft.com/office/officeart/2005/8/layout/orgChart1"/>
    <dgm:cxn modelId="{1F76B510-549F-4380-891F-057D59B3BB72}" type="presParOf" srcId="{69B17489-1331-440E-8704-1E420D67C8A0}" destId="{A4D26170-6261-4BDD-B593-89FD4635DDBB}" srcOrd="0" destOrd="0" presId="urn:microsoft.com/office/officeart/2005/8/layout/orgChart1"/>
    <dgm:cxn modelId="{1CA9B391-E619-48DB-8231-7ED0F9BA7130}" type="presParOf" srcId="{A4D26170-6261-4BDD-B593-89FD4635DDBB}" destId="{8CFA172B-55EC-4A17-8AF6-74105ACD42DE}" srcOrd="0" destOrd="0" presId="urn:microsoft.com/office/officeart/2005/8/layout/orgChart1"/>
    <dgm:cxn modelId="{3D51B053-1368-426B-BE54-CB32B490D321}" type="presParOf" srcId="{A4D26170-6261-4BDD-B593-89FD4635DDBB}" destId="{4B6FDD9A-D7BB-4C0B-9F98-37A108A42887}" srcOrd="1" destOrd="0" presId="urn:microsoft.com/office/officeart/2005/8/layout/orgChart1"/>
    <dgm:cxn modelId="{27F15C25-7DB3-4566-B940-B5BAE4154A62}" type="presParOf" srcId="{69B17489-1331-440E-8704-1E420D67C8A0}" destId="{A3E17ADB-EA66-471E-899A-E0FE03A7564A}" srcOrd="1" destOrd="0" presId="urn:microsoft.com/office/officeart/2005/8/layout/orgChart1"/>
    <dgm:cxn modelId="{A77021C7-CEE9-456D-A2C8-E9773937103C}" type="presParOf" srcId="{69B17489-1331-440E-8704-1E420D67C8A0}" destId="{559862CE-48AD-4CBE-90C5-3D6631F10BCC}" srcOrd="2" destOrd="0" presId="urn:microsoft.com/office/officeart/2005/8/layout/orgChart1"/>
    <dgm:cxn modelId="{E980EC3E-F25B-496E-8D6C-443FF2957D7E}" type="presParOf" srcId="{D893EA98-EAFB-4984-8718-FED63615168A}" destId="{84C059EF-2E81-40CD-863D-F1FDB97E85BE}" srcOrd="2" destOrd="0" presId="urn:microsoft.com/office/officeart/2005/8/layout/orgChart1"/>
    <dgm:cxn modelId="{A7A5D0FD-EC79-46DE-A5DE-28DB57E09856}" type="presParOf" srcId="{D893EA98-EAFB-4984-8718-FED63615168A}" destId="{BF7EB660-25D0-48EB-88D7-C68E685F1A83}" srcOrd="3" destOrd="0" presId="urn:microsoft.com/office/officeart/2005/8/layout/orgChart1"/>
    <dgm:cxn modelId="{7F9FF083-80E2-4DB5-AD16-D069149EB113}" type="presParOf" srcId="{BF7EB660-25D0-48EB-88D7-C68E685F1A83}" destId="{85F9AA05-EE3B-45B7-ABA3-E7B3B121DE8B}" srcOrd="0" destOrd="0" presId="urn:microsoft.com/office/officeart/2005/8/layout/orgChart1"/>
    <dgm:cxn modelId="{942B409C-F1B8-4E3C-9C25-0803759D8B24}" type="presParOf" srcId="{85F9AA05-EE3B-45B7-ABA3-E7B3B121DE8B}" destId="{6851668B-8603-41CB-BEA1-836443451E6F}" srcOrd="0" destOrd="0" presId="urn:microsoft.com/office/officeart/2005/8/layout/orgChart1"/>
    <dgm:cxn modelId="{DF8FDA35-01E8-4CBB-B6FE-76A7FF3D7267}" type="presParOf" srcId="{85F9AA05-EE3B-45B7-ABA3-E7B3B121DE8B}" destId="{2F7204DC-2F7B-4BC7-801A-DD773EFB4A90}" srcOrd="1" destOrd="0" presId="urn:microsoft.com/office/officeart/2005/8/layout/orgChart1"/>
    <dgm:cxn modelId="{7D8ECEEC-1857-445F-9375-826D53CFB43C}" type="presParOf" srcId="{BF7EB660-25D0-48EB-88D7-C68E685F1A83}" destId="{FDACA634-3636-4FD7-A0AC-BFB84AFF44D8}" srcOrd="1" destOrd="0" presId="urn:microsoft.com/office/officeart/2005/8/layout/orgChart1"/>
    <dgm:cxn modelId="{7FD289E3-41FB-480F-BBC8-9EB4E58B63DF}" type="presParOf" srcId="{BF7EB660-25D0-48EB-88D7-C68E685F1A83}" destId="{2CF01965-390E-4EF5-B470-8DE1773EE534}" srcOrd="2" destOrd="0" presId="urn:microsoft.com/office/officeart/2005/8/layout/orgChart1"/>
    <dgm:cxn modelId="{38523586-49EB-4480-A5C3-BBD5A0BE0131}" type="presParOf" srcId="{BAAC691D-C48B-4951-88CB-A62540B92C19}" destId="{CA652970-C782-4202-8B13-E921797E337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3F40D-2EA9-44A2-80B7-C9F43E7B3558}">
      <dsp:nvSpPr>
        <dsp:cNvPr id="0" name=""/>
        <dsp:cNvSpPr/>
      </dsp:nvSpPr>
      <dsp:spPr>
        <a:xfrm>
          <a:off x="2209800" y="944733"/>
          <a:ext cx="1142395" cy="396533"/>
        </a:xfrm>
        <a:custGeom>
          <a:avLst/>
          <a:gdLst/>
          <a:ahLst/>
          <a:cxnLst/>
          <a:rect l="0" t="0" r="0" b="0"/>
          <a:pathLst>
            <a:path>
              <a:moveTo>
                <a:pt x="0" y="0"/>
              </a:moveTo>
              <a:lnTo>
                <a:pt x="0" y="198266"/>
              </a:lnTo>
              <a:lnTo>
                <a:pt x="1142395" y="198266"/>
              </a:lnTo>
              <a:lnTo>
                <a:pt x="1142395" y="3965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D3FAB9-8188-478E-87DE-540B966AB87D}">
      <dsp:nvSpPr>
        <dsp:cNvPr id="0" name=""/>
        <dsp:cNvSpPr/>
      </dsp:nvSpPr>
      <dsp:spPr>
        <a:xfrm>
          <a:off x="1067404" y="944733"/>
          <a:ext cx="1142395" cy="396533"/>
        </a:xfrm>
        <a:custGeom>
          <a:avLst/>
          <a:gdLst/>
          <a:ahLst/>
          <a:cxnLst/>
          <a:rect l="0" t="0" r="0" b="0"/>
          <a:pathLst>
            <a:path>
              <a:moveTo>
                <a:pt x="1142395" y="0"/>
              </a:moveTo>
              <a:lnTo>
                <a:pt x="1142395" y="198266"/>
              </a:lnTo>
              <a:lnTo>
                <a:pt x="0" y="198266"/>
              </a:lnTo>
              <a:lnTo>
                <a:pt x="0" y="3965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D79018-5C2D-4493-A5DE-98D0574BD011}">
      <dsp:nvSpPr>
        <dsp:cNvPr id="0" name=""/>
        <dsp:cNvSpPr/>
      </dsp:nvSpPr>
      <dsp:spPr>
        <a:xfrm>
          <a:off x="1265671" y="604"/>
          <a:ext cx="1888256" cy="944128"/>
        </a:xfrm>
        <a:prstGeom prst="rect">
          <a:avLst/>
        </a:prstGeom>
        <a:solidFill>
          <a:srgbClr val="FFFF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Bộ</a:t>
          </a:r>
          <a:r>
            <a:rPr kumimoji="0" lang="en-US" altLang="vi-VN" sz="24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phận</a:t>
          </a:r>
          <a:r>
            <a:rPr kumimoji="0" lang="en-US" altLang="vi-VN" sz="2400" b="0" i="0" u="none" strike="noStrike" kern="1200"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trung</a:t>
          </a:r>
          <a:r>
            <a:rPr kumimoji="0" lang="en-US" altLang="vi-VN" sz="24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ương</a:t>
          </a:r>
          <a:endParaRPr kumimoji="0" lang="en-US" altLang="vi-VN" sz="2400" b="0" i="0" u="none" strike="noStrike" kern="1200" cap="none" normalizeH="0" baseline="0" dirty="0" smtClean="0">
            <a:ln>
              <a:noFill/>
            </a:ln>
            <a:solidFill>
              <a:srgbClr val="0000FF"/>
            </a:solidFill>
            <a:effectLst/>
            <a:latin typeface="Times New Roman" panose="02020603050405020304" pitchFamily="18" charset="0"/>
          </a:endParaRPr>
        </a:p>
      </dsp:txBody>
      <dsp:txXfrm>
        <a:off x="1265671" y="604"/>
        <a:ext cx="1888256" cy="944128"/>
      </dsp:txXfrm>
    </dsp:sp>
    <dsp:sp modelId="{D9E8F80F-9C0A-4F3C-A254-714DBFD2199A}">
      <dsp:nvSpPr>
        <dsp:cNvPr id="0" name=""/>
        <dsp:cNvSpPr/>
      </dsp:nvSpPr>
      <dsp:spPr>
        <a:xfrm>
          <a:off x="123276" y="1341266"/>
          <a:ext cx="1888256" cy="944128"/>
        </a:xfrm>
        <a:prstGeom prst="rect">
          <a:avLst/>
        </a:prstGeom>
        <a:solidFill>
          <a:srgbClr val="8BF1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Não</a:t>
          </a:r>
          <a:r>
            <a:rPr kumimoji="0" lang="en-US" altLang="vi-VN" sz="24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bộ</a:t>
          </a:r>
          <a:endParaRPr kumimoji="0" lang="en-US" altLang="vi-VN" sz="2400" b="0" i="0" u="none" strike="noStrike" kern="1200" cap="none" normalizeH="0" baseline="0" dirty="0" smtClean="0">
            <a:ln>
              <a:noFill/>
            </a:ln>
            <a:solidFill>
              <a:srgbClr val="0000FF"/>
            </a:solidFill>
            <a:effectLst/>
            <a:latin typeface="Times New Roman" panose="02020603050405020304" pitchFamily="18" charset="0"/>
          </a:endParaRPr>
        </a:p>
      </dsp:txBody>
      <dsp:txXfrm>
        <a:off x="123276" y="1341266"/>
        <a:ext cx="1888256" cy="944128"/>
      </dsp:txXfrm>
    </dsp:sp>
    <dsp:sp modelId="{ADDDCD04-5DE2-4D84-A66D-DE9AFE86D769}">
      <dsp:nvSpPr>
        <dsp:cNvPr id="0" name=""/>
        <dsp:cNvSpPr/>
      </dsp:nvSpPr>
      <dsp:spPr>
        <a:xfrm>
          <a:off x="2408066" y="1341266"/>
          <a:ext cx="1888256" cy="944128"/>
        </a:xfrm>
        <a:prstGeom prst="rect">
          <a:avLst/>
        </a:prstGeom>
        <a:solidFill>
          <a:srgbClr val="3CC8F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vi-VN" sz="2000" b="0" i="0" u="none" strike="noStrike" kern="1200" cap="none" normalizeH="0" baseline="0" dirty="0" smtClean="0">
            <a:ln>
              <a:noFill/>
            </a:ln>
            <a:solidFill>
              <a:srgbClr val="0000FF"/>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tủy</a:t>
          </a:r>
          <a:r>
            <a:rPr kumimoji="0" lang="en-US" altLang="vi-VN" sz="24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sống</a:t>
          </a:r>
          <a:endParaRPr kumimoji="0" lang="en-US" altLang="vi-VN" sz="2400" b="0" i="0" u="none" strike="noStrike" kern="1200" cap="none" normalizeH="0" baseline="0" dirty="0" smtClean="0">
            <a:ln>
              <a:noFill/>
            </a:ln>
            <a:solidFill>
              <a:srgbClr val="0000FF"/>
            </a:solidFill>
            <a:effectLst/>
            <a:latin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vi-VN" sz="2000" b="0" i="0" u="none" strike="noStrike" kern="1200" cap="none" normalizeH="0" baseline="0" dirty="0" smtClean="0">
            <a:ln>
              <a:noFill/>
            </a:ln>
            <a:solidFill>
              <a:schemeClr val="tx2"/>
            </a:solidFill>
            <a:effectLst/>
            <a:latin typeface="Times New Roman" panose="02020603050405020304" pitchFamily="18" charset="0"/>
            <a:cs typeface="Arial" panose="020B0604020202020204" pitchFamily="34" charset="0"/>
          </a:endParaRPr>
        </a:p>
      </dsp:txBody>
      <dsp:txXfrm>
        <a:off x="2408066" y="1341266"/>
        <a:ext cx="1888256" cy="944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85AB8-E4A0-479E-9384-C0783F4ED84C}">
      <dsp:nvSpPr>
        <dsp:cNvPr id="0" name=""/>
        <dsp:cNvSpPr/>
      </dsp:nvSpPr>
      <dsp:spPr>
        <a:xfrm>
          <a:off x="2209800" y="944733"/>
          <a:ext cx="1142395" cy="396533"/>
        </a:xfrm>
        <a:custGeom>
          <a:avLst/>
          <a:gdLst/>
          <a:ahLst/>
          <a:cxnLst/>
          <a:rect l="0" t="0" r="0" b="0"/>
          <a:pathLst>
            <a:path>
              <a:moveTo>
                <a:pt x="0" y="0"/>
              </a:moveTo>
              <a:lnTo>
                <a:pt x="0" y="198266"/>
              </a:lnTo>
              <a:lnTo>
                <a:pt x="1142395" y="198266"/>
              </a:lnTo>
              <a:lnTo>
                <a:pt x="1142395" y="3965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836C91-672A-46AE-B7EB-E99EEB8C5348}">
      <dsp:nvSpPr>
        <dsp:cNvPr id="0" name=""/>
        <dsp:cNvSpPr/>
      </dsp:nvSpPr>
      <dsp:spPr>
        <a:xfrm>
          <a:off x="1067404" y="944733"/>
          <a:ext cx="1142395" cy="396533"/>
        </a:xfrm>
        <a:custGeom>
          <a:avLst/>
          <a:gdLst/>
          <a:ahLst/>
          <a:cxnLst/>
          <a:rect l="0" t="0" r="0" b="0"/>
          <a:pathLst>
            <a:path>
              <a:moveTo>
                <a:pt x="1142395" y="0"/>
              </a:moveTo>
              <a:lnTo>
                <a:pt x="1142395" y="198266"/>
              </a:lnTo>
              <a:lnTo>
                <a:pt x="0" y="198266"/>
              </a:lnTo>
              <a:lnTo>
                <a:pt x="0" y="3965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194990-C406-4748-A262-90085C8071D4}">
      <dsp:nvSpPr>
        <dsp:cNvPr id="0" name=""/>
        <dsp:cNvSpPr/>
      </dsp:nvSpPr>
      <dsp:spPr>
        <a:xfrm>
          <a:off x="1265671" y="604"/>
          <a:ext cx="1888256" cy="944128"/>
        </a:xfrm>
        <a:prstGeom prst="rect">
          <a:avLst/>
        </a:prstGeom>
        <a:solidFill>
          <a:srgbClr val="FFFF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vi-VN" sz="1500" b="0" i="0" u="none" strike="noStrike" kern="1200" cap="none" normalizeH="0" baseline="0" dirty="0" smtClean="0">
            <a:ln>
              <a:noFill/>
            </a:ln>
            <a:solidFill>
              <a:srgbClr val="0000FF"/>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Bộ</a:t>
          </a:r>
          <a:r>
            <a:rPr kumimoji="0" lang="en-US" altLang="vi-VN" sz="24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phận</a:t>
          </a:r>
          <a:r>
            <a:rPr kumimoji="0" lang="en-US" altLang="vi-VN" sz="2400" b="0" i="0" u="none" strike="noStrike" kern="1200"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ngoại</a:t>
          </a:r>
          <a:r>
            <a:rPr kumimoji="0" lang="en-US" altLang="vi-VN" sz="24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biên</a:t>
          </a:r>
          <a:r>
            <a:rPr kumimoji="0" lang="en-US" altLang="vi-VN" sz="2400" b="0" i="0" u="none" strike="noStrike" kern="1200"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vi-VN" sz="1500" b="0" i="0" u="none" strike="noStrike" kern="1200" cap="none" normalizeH="0" baseline="0" dirty="0" smtClean="0">
            <a:ln>
              <a:noFill/>
            </a:ln>
            <a:solidFill>
              <a:schemeClr val="folHlink"/>
            </a:solidFill>
            <a:effectLst/>
            <a:latin typeface="Times New Roman" panose="02020603050405020304" pitchFamily="18" charset="0"/>
            <a:cs typeface="Arial" panose="020B0604020202020204" pitchFamily="34" charset="0"/>
          </a:endParaRPr>
        </a:p>
      </dsp:txBody>
      <dsp:txXfrm>
        <a:off x="1265671" y="604"/>
        <a:ext cx="1888256" cy="944128"/>
      </dsp:txXfrm>
    </dsp:sp>
    <dsp:sp modelId="{501AA9EC-EF6A-4C06-924B-5C43E3123876}">
      <dsp:nvSpPr>
        <dsp:cNvPr id="0" name=""/>
        <dsp:cNvSpPr/>
      </dsp:nvSpPr>
      <dsp:spPr>
        <a:xfrm>
          <a:off x="123276" y="1341266"/>
          <a:ext cx="1888256" cy="944128"/>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các</a:t>
          </a:r>
          <a:r>
            <a:rPr kumimoji="0" lang="en-US" altLang="vi-VN" sz="24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dây</a:t>
          </a:r>
          <a:r>
            <a:rPr kumimoji="0" lang="en-US" altLang="vi-VN" sz="2400" b="0" i="0" u="none" strike="noStrike" kern="1200"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thần</a:t>
          </a:r>
          <a:r>
            <a:rPr kumimoji="0" lang="en-US" altLang="vi-VN" sz="24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kinh</a:t>
          </a:r>
          <a:endParaRPr kumimoji="0" lang="en-US" altLang="vi-VN" sz="2400" b="0" i="0" u="none" strike="noStrike" kern="1200" cap="none" normalizeH="0" baseline="0" dirty="0" smtClean="0">
            <a:ln>
              <a:noFill/>
            </a:ln>
            <a:solidFill>
              <a:srgbClr val="0000FF"/>
            </a:solidFill>
            <a:effectLst/>
            <a:latin typeface="Times New Roman" panose="02020603050405020304" pitchFamily="18" charset="0"/>
          </a:endParaRPr>
        </a:p>
      </dsp:txBody>
      <dsp:txXfrm>
        <a:off x="123276" y="1341266"/>
        <a:ext cx="1888256" cy="944128"/>
      </dsp:txXfrm>
    </dsp:sp>
    <dsp:sp modelId="{EC379177-463E-4499-BAFC-BADB5A75B87C}">
      <dsp:nvSpPr>
        <dsp:cNvPr id="0" name=""/>
        <dsp:cNvSpPr/>
      </dsp:nvSpPr>
      <dsp:spPr>
        <a:xfrm>
          <a:off x="2408066" y="1341266"/>
          <a:ext cx="1888256" cy="944128"/>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vi-VN" sz="1500" b="0" i="0" u="none" strike="noStrike" kern="1200" cap="none" normalizeH="0" baseline="0" dirty="0" smtClean="0">
            <a:ln>
              <a:noFill/>
            </a:ln>
            <a:solidFill>
              <a:srgbClr val="0000FF"/>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các</a:t>
          </a:r>
          <a:r>
            <a:rPr kumimoji="0" lang="en-US" altLang="vi-VN" sz="24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hạch</a:t>
          </a:r>
          <a:endParaRPr kumimoji="0" lang="en-US" altLang="vi-VN" sz="2400" b="0" i="0" u="none" strike="noStrike" kern="1200" cap="none" normalizeH="0" baseline="0" dirty="0" smtClean="0">
            <a:ln>
              <a:noFill/>
            </a:ln>
            <a:solidFill>
              <a:srgbClr val="0000FF"/>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thần</a:t>
          </a:r>
          <a:r>
            <a:rPr kumimoji="0" lang="en-US" altLang="vi-VN" sz="24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400" b="0" i="0" u="none" strike="noStrike" kern="1200" cap="none" normalizeH="0" baseline="0" dirty="0" err="1" smtClean="0">
              <a:ln>
                <a:noFill/>
              </a:ln>
              <a:solidFill>
                <a:srgbClr val="0000FF"/>
              </a:solidFill>
              <a:effectLst/>
              <a:latin typeface="Times New Roman" panose="02020603050405020304" pitchFamily="18" charset="0"/>
            </a:rPr>
            <a:t>kinh</a:t>
          </a:r>
          <a:endParaRPr kumimoji="0" lang="en-US" altLang="vi-VN" sz="2400" b="0" i="0" u="none" strike="noStrike" kern="1200" cap="none" normalizeH="0" baseline="0" dirty="0" smtClean="0">
            <a:ln>
              <a:noFill/>
            </a:ln>
            <a:solidFill>
              <a:srgbClr val="0000FF"/>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vi-VN" sz="1500" b="0" i="0" u="none" strike="noStrike" kern="1200" cap="none" normalizeH="0" baseline="0" dirty="0" smtClean="0">
            <a:ln>
              <a:noFill/>
            </a:ln>
            <a:solidFill>
              <a:schemeClr val="tx1"/>
            </a:solidFill>
            <a:effectLst/>
            <a:latin typeface="Arial" panose="020B0604020202020204" pitchFamily="34" charset="0"/>
            <a:cs typeface="Arial" panose="020B0604020202020204" pitchFamily="34" charset="0"/>
          </a:endParaRPr>
        </a:p>
      </dsp:txBody>
      <dsp:txXfrm>
        <a:off x="2408066" y="1341266"/>
        <a:ext cx="1888256" cy="9441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059EF-2E81-40CD-863D-F1FDB97E85BE}">
      <dsp:nvSpPr>
        <dsp:cNvPr id="0" name=""/>
        <dsp:cNvSpPr/>
      </dsp:nvSpPr>
      <dsp:spPr>
        <a:xfrm>
          <a:off x="4526756" y="2084663"/>
          <a:ext cx="2477255" cy="859873"/>
        </a:xfrm>
        <a:custGeom>
          <a:avLst/>
          <a:gdLst/>
          <a:ahLst/>
          <a:cxnLst/>
          <a:rect l="0" t="0" r="0" b="0"/>
          <a:pathLst>
            <a:path>
              <a:moveTo>
                <a:pt x="0" y="0"/>
              </a:moveTo>
              <a:lnTo>
                <a:pt x="0" y="429936"/>
              </a:lnTo>
              <a:lnTo>
                <a:pt x="2477255" y="429936"/>
              </a:lnTo>
              <a:lnTo>
                <a:pt x="2477255" y="8598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00D27B-857D-4AFD-8AF8-14373CEE0B7E}">
      <dsp:nvSpPr>
        <dsp:cNvPr id="0" name=""/>
        <dsp:cNvSpPr/>
      </dsp:nvSpPr>
      <dsp:spPr>
        <a:xfrm>
          <a:off x="2049500" y="2084663"/>
          <a:ext cx="2477255" cy="859873"/>
        </a:xfrm>
        <a:custGeom>
          <a:avLst/>
          <a:gdLst/>
          <a:ahLst/>
          <a:cxnLst/>
          <a:rect l="0" t="0" r="0" b="0"/>
          <a:pathLst>
            <a:path>
              <a:moveTo>
                <a:pt x="2477255" y="0"/>
              </a:moveTo>
              <a:lnTo>
                <a:pt x="2477255" y="429936"/>
              </a:lnTo>
              <a:lnTo>
                <a:pt x="0" y="429936"/>
              </a:lnTo>
              <a:lnTo>
                <a:pt x="0" y="8598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D46D06-B24B-4EE3-AF9B-F74E4B9EB58E}">
      <dsp:nvSpPr>
        <dsp:cNvPr id="0" name=""/>
        <dsp:cNvSpPr/>
      </dsp:nvSpPr>
      <dsp:spPr>
        <a:xfrm>
          <a:off x="2479437" y="37344"/>
          <a:ext cx="4094636" cy="2047318"/>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700" b="1" i="0" u="none" strike="noStrike" kern="1200" cap="none" normalizeH="0" baseline="0" dirty="0" err="1" smtClean="0">
              <a:ln>
                <a:noFill/>
              </a:ln>
              <a:solidFill>
                <a:srgbClr val="0000FF"/>
              </a:solidFill>
              <a:effectLst/>
              <a:latin typeface="Times New Roman" panose="02020603050405020304" pitchFamily="18" charset="0"/>
            </a:rPr>
            <a:t>Dựa</a:t>
          </a:r>
          <a:r>
            <a:rPr kumimoji="0" lang="en-US" altLang="vi-VN" sz="2700" b="1"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1" i="0" u="none" strike="noStrike" kern="1200" cap="none" normalizeH="0" baseline="0" dirty="0" err="1" smtClean="0">
              <a:ln>
                <a:noFill/>
              </a:ln>
              <a:solidFill>
                <a:srgbClr val="0000FF"/>
              </a:solidFill>
              <a:effectLst/>
              <a:latin typeface="Times New Roman" panose="02020603050405020304" pitchFamily="18" charset="0"/>
            </a:rPr>
            <a:t>vào</a:t>
          </a:r>
          <a:r>
            <a:rPr kumimoji="0" lang="en-US" altLang="vi-VN" sz="2700" b="1"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1" i="0" u="none" strike="noStrike" kern="1200" cap="none" normalizeH="0" baseline="0" dirty="0" err="1" smtClean="0">
              <a:ln>
                <a:noFill/>
              </a:ln>
              <a:solidFill>
                <a:srgbClr val="0000FF"/>
              </a:solidFill>
              <a:effectLst/>
              <a:latin typeface="Times New Roman" panose="02020603050405020304" pitchFamily="18" charset="0"/>
            </a:rPr>
            <a:t>chức</a:t>
          </a:r>
          <a:r>
            <a:rPr kumimoji="0" lang="en-US" altLang="vi-VN" sz="2700" b="1"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1" i="0" u="none" strike="noStrike" kern="1200" cap="none" normalizeH="0" baseline="0" dirty="0" err="1" smtClean="0">
              <a:ln>
                <a:noFill/>
              </a:ln>
              <a:solidFill>
                <a:srgbClr val="0000FF"/>
              </a:solidFill>
              <a:effectLst/>
              <a:latin typeface="Times New Roman" panose="02020603050405020304" pitchFamily="18" charset="0"/>
            </a:rPr>
            <a:t>năng</a:t>
          </a:r>
          <a:r>
            <a:rPr kumimoji="0" lang="en-US" altLang="vi-VN" sz="2700" b="1" i="0" u="none" strike="noStrike" kern="1200"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700" b="1" i="0" u="none" strike="noStrike" kern="1200" cap="none" normalizeH="0" baseline="0" dirty="0" err="1" smtClean="0">
              <a:ln>
                <a:noFill/>
              </a:ln>
              <a:solidFill>
                <a:srgbClr val="0000FF"/>
              </a:solidFill>
              <a:effectLst/>
              <a:latin typeface="Times New Roman" panose="02020603050405020304" pitchFamily="18" charset="0"/>
            </a:rPr>
            <a:t>được</a:t>
          </a:r>
          <a:r>
            <a:rPr kumimoji="0" lang="en-US" altLang="vi-VN" sz="2700" b="1" i="0" u="none" strike="noStrike" kern="1200" cap="none" normalizeH="0" baseline="0" dirty="0" smtClean="0">
              <a:ln>
                <a:noFill/>
              </a:ln>
              <a:solidFill>
                <a:srgbClr val="0000FF"/>
              </a:solidFill>
              <a:effectLst/>
              <a:latin typeface="Times New Roman" panose="02020603050405020304" pitchFamily="18" charset="0"/>
            </a:rPr>
            <a:t> chia </a:t>
          </a:r>
          <a:r>
            <a:rPr kumimoji="0" lang="en-US" altLang="vi-VN" sz="2700" b="1" i="0" u="none" strike="noStrike" kern="1200" cap="none" normalizeH="0" baseline="0" dirty="0" err="1" smtClean="0">
              <a:ln>
                <a:noFill/>
              </a:ln>
              <a:solidFill>
                <a:srgbClr val="0000FF"/>
              </a:solidFill>
              <a:effectLst/>
              <a:latin typeface="Times New Roman" panose="02020603050405020304" pitchFamily="18" charset="0"/>
            </a:rPr>
            <a:t>thành</a:t>
          </a:r>
          <a:endParaRPr kumimoji="0" lang="en-US" altLang="vi-VN" sz="2700" b="1" i="0" u="none" strike="noStrike" kern="1200" cap="none" normalizeH="0" baseline="0" dirty="0" smtClean="0">
            <a:ln>
              <a:noFill/>
            </a:ln>
            <a:solidFill>
              <a:srgbClr val="0000FF"/>
            </a:solidFill>
            <a:effectLst/>
            <a:latin typeface="Times New Roman" panose="02020603050405020304" pitchFamily="18" charset="0"/>
          </a:endParaRPr>
        </a:p>
      </dsp:txBody>
      <dsp:txXfrm>
        <a:off x="2479437" y="37344"/>
        <a:ext cx="4094636" cy="2047318"/>
      </dsp:txXfrm>
    </dsp:sp>
    <dsp:sp modelId="{8CFA172B-55EC-4A17-8AF6-74105ACD42DE}">
      <dsp:nvSpPr>
        <dsp:cNvPr id="0" name=""/>
        <dsp:cNvSpPr/>
      </dsp:nvSpPr>
      <dsp:spPr>
        <a:xfrm>
          <a:off x="2182" y="2944536"/>
          <a:ext cx="4094636" cy="2047318"/>
        </a:xfrm>
        <a:prstGeom prst="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2700" b="1" i="0" u="sng" strike="noStrike" kern="1200" cap="none" normalizeH="0" baseline="0" dirty="0" err="1" smtClean="0">
              <a:ln>
                <a:noFill/>
              </a:ln>
              <a:solidFill>
                <a:srgbClr val="0000FF"/>
              </a:solidFill>
              <a:effectLst/>
              <a:latin typeface="Times New Roman" panose="02020603050405020304" pitchFamily="18" charset="0"/>
              <a:ea typeface="MS PGothic" panose="020B0600070205080204" pitchFamily="34" charset="-128"/>
            </a:rPr>
            <a:t>Hệ</a:t>
          </a:r>
          <a:r>
            <a:rPr kumimoji="0" lang="en-US" altLang="ja-JP" sz="2700" b="1" i="0" u="sng" strike="noStrike" kern="1200" cap="none" normalizeH="0" baseline="0" dirty="0" smtClean="0">
              <a:ln>
                <a:noFill/>
              </a:ln>
              <a:solidFill>
                <a:srgbClr val="0000FF"/>
              </a:solidFill>
              <a:effectLst/>
              <a:latin typeface="Times New Roman" panose="02020603050405020304" pitchFamily="18" charset="0"/>
              <a:ea typeface="MS PGothic" panose="020B0600070205080204" pitchFamily="34" charset="-128"/>
            </a:rPr>
            <a:t> TK </a:t>
          </a:r>
          <a:r>
            <a:rPr kumimoji="0" lang="en-US" altLang="vi-VN" sz="2700" b="0" i="0" u="none" strike="noStrike" kern="1200" cap="none" normalizeH="0" baseline="0" dirty="0" err="1" smtClean="0">
              <a:ln>
                <a:noFill/>
              </a:ln>
              <a:solidFill>
                <a:srgbClr val="0000FF"/>
              </a:solidFill>
              <a:effectLst/>
              <a:latin typeface="Arial" panose="020B0604020202020204" pitchFamily="34" charset="0"/>
            </a:rPr>
            <a:t>vận</a:t>
          </a:r>
          <a:r>
            <a:rPr kumimoji="0" lang="en-US" altLang="vi-VN" sz="2700" b="0" i="0" u="none" strike="noStrike" kern="1200" cap="none" normalizeH="0" baseline="0" dirty="0" smtClean="0">
              <a:ln>
                <a:noFill/>
              </a:ln>
              <a:solidFill>
                <a:srgbClr val="0000FF"/>
              </a:solidFill>
              <a:effectLst/>
              <a:latin typeface="Arial" panose="020B0604020202020204" pitchFamily="34" charset="0"/>
            </a:rPr>
            <a:t> </a:t>
          </a:r>
          <a:r>
            <a:rPr kumimoji="0" lang="en-US" altLang="vi-VN" sz="2700" b="0" i="0" u="none" strike="noStrike" kern="1200" cap="none" normalizeH="0" baseline="0" dirty="0" err="1" smtClean="0">
              <a:ln>
                <a:noFill/>
              </a:ln>
              <a:solidFill>
                <a:srgbClr val="0000FF"/>
              </a:solidFill>
              <a:effectLst/>
              <a:latin typeface="Arial" panose="020B0604020202020204" pitchFamily="34" charset="0"/>
            </a:rPr>
            <a:t>động</a:t>
          </a:r>
          <a:r>
            <a:rPr kumimoji="0" lang="en-US" altLang="ja-JP" sz="2700" b="1" i="0" u="none" strike="noStrike" kern="1200" cap="none" normalizeH="0" baseline="0" dirty="0" smtClean="0">
              <a:ln>
                <a:noFill/>
              </a:ln>
              <a:solidFill>
                <a:srgbClr val="0000FF"/>
              </a:solidFill>
              <a:effectLst/>
              <a:latin typeface="Times New Roman" panose="02020603050405020304" pitchFamily="18" charset="0"/>
              <a:ea typeface="MS PGothic" panose="020B0600070205080204" pitchFamily="34" charset="-128"/>
            </a:rPr>
            <a:t>:</a:t>
          </a:r>
          <a:r>
            <a:rPr kumimoji="0" lang="en-US" altLang="ja-JP" sz="2700" b="1" i="0" u="sng" strike="noStrike" kern="1200" cap="none" normalizeH="0" baseline="0" dirty="0" smtClean="0">
              <a:ln>
                <a:noFill/>
              </a:ln>
              <a:solidFill>
                <a:srgbClr val="0000FF"/>
              </a:solidFill>
              <a:effectLst/>
              <a:latin typeface="Times New Roman" panose="02020603050405020304" pitchFamily="18" charset="0"/>
              <a:ea typeface="MS PGothic" panose="020B0600070205080204" pitchFamily="34" charset="-128"/>
            </a:rPr>
            <a:t> </a:t>
          </a:r>
          <a:endParaRPr kumimoji="0" lang="en-US" altLang="ja-JP" sz="2700" b="0" i="0" u="none" strike="noStrike" kern="1200" cap="none" normalizeH="0" baseline="0" dirty="0" smtClean="0">
            <a:ln>
              <a:noFill/>
            </a:ln>
            <a:solidFill>
              <a:srgbClr val="0000FF"/>
            </a:solidFill>
            <a:effectLst/>
            <a:latin typeface="Times New Roman" panose="02020603050405020304" pitchFamily="18" charset="0"/>
            <a:ea typeface="MS PGothic" panose="020B0600070205080204"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700" b="0" i="0" u="sng" strike="noStrike" kern="1200" cap="none" normalizeH="0" baseline="0" dirty="0" smtClean="0">
              <a:ln>
                <a:noFill/>
              </a:ln>
              <a:solidFill>
                <a:srgbClr val="0000FF"/>
              </a:solidFill>
              <a:effectLst/>
              <a:latin typeface="Times New Roman" panose="02020603050405020304" pitchFamily="18" charset="0"/>
            </a:rPr>
            <a:t>(</a:t>
          </a:r>
          <a:r>
            <a:rPr kumimoji="0" lang="en-US" altLang="ja-JP" sz="2700" b="0" i="0" u="sng" strike="noStrike" kern="1200" cap="none" normalizeH="0" baseline="0" dirty="0" err="1" smtClean="0">
              <a:ln>
                <a:noFill/>
              </a:ln>
              <a:solidFill>
                <a:srgbClr val="0000FF"/>
              </a:solidFill>
              <a:effectLst/>
              <a:latin typeface="Arial" panose="020B0604020202020204" pitchFamily="34" charset="0"/>
              <a:ea typeface="MS PGothic" panose="020B0600070205080204" pitchFamily="34" charset="-128"/>
            </a:rPr>
            <a:t>cơ</a:t>
          </a:r>
          <a:r>
            <a:rPr kumimoji="0" lang="en-US" altLang="ja-JP" sz="2700" b="0" i="0" u="sng" strike="noStrike" kern="1200" cap="none" normalizeH="0" baseline="0" dirty="0" smtClean="0">
              <a:ln>
                <a:noFill/>
              </a:ln>
              <a:solidFill>
                <a:srgbClr val="0000FF"/>
              </a:solidFill>
              <a:effectLst/>
              <a:latin typeface="Arial" panose="020B0604020202020204" pitchFamily="34" charset="0"/>
              <a:ea typeface="MS PGothic" panose="020B0600070205080204" pitchFamily="34" charset="-128"/>
            </a:rPr>
            <a:t> </a:t>
          </a:r>
          <a:r>
            <a:rPr kumimoji="0" lang="en-US" altLang="ja-JP" sz="2700" b="0" i="0" u="sng" strike="noStrike" kern="1200" cap="none" normalizeH="0" baseline="0" dirty="0" err="1" smtClean="0">
              <a:ln>
                <a:noFill/>
              </a:ln>
              <a:solidFill>
                <a:srgbClr val="0000FF"/>
              </a:solidFill>
              <a:effectLst/>
              <a:latin typeface="Arial" panose="020B0604020202020204" pitchFamily="34" charset="0"/>
              <a:ea typeface="MS PGothic" panose="020B0600070205080204" pitchFamily="34" charset="-128"/>
            </a:rPr>
            <a:t>xương</a:t>
          </a:r>
          <a:r>
            <a:rPr kumimoji="0" lang="en-US" altLang="vi-VN" sz="2700" b="1" i="0" u="none" strike="noStrike" kern="1200" cap="none" normalizeH="0" baseline="0" dirty="0" smtClean="0">
              <a:ln>
                <a:noFill/>
              </a:ln>
              <a:solidFill>
                <a:srgbClr val="0000FF"/>
              </a:solidFill>
              <a:effectLst/>
              <a:latin typeface="Times New Roman" panose="02020603050405020304" pitchFamily="18" charset="0"/>
              <a:sym typeface="Wingdings" panose="05000000000000000000" pitchFamily="2" charset="2"/>
            </a:rPr>
            <a:t>)</a:t>
          </a:r>
          <a:r>
            <a:rPr kumimoji="0" lang="en-US" altLang="ja-JP" sz="2700" b="1" i="0" u="none" strike="noStrike" kern="1200" cap="none" normalizeH="0" baseline="0" dirty="0" smtClean="0">
              <a:ln>
                <a:noFill/>
              </a:ln>
              <a:solidFill>
                <a:srgbClr val="0000FF"/>
              </a:solidFill>
              <a:effectLst/>
              <a:latin typeface="Times New Roman" panose="02020603050405020304" pitchFamily="18" charset="0"/>
              <a:ea typeface="MS PGothic" panose="020B0600070205080204" pitchFamily="34" charset="-128"/>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điều</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khiển</a:t>
          </a:r>
          <a:endParaRPr kumimoji="0" lang="en-US" altLang="vi-VN" sz="2700" b="0" i="0" u="none" strike="noStrike" kern="1200" cap="none" normalizeH="0" baseline="0" dirty="0" smtClean="0">
            <a:ln>
              <a:noFill/>
            </a:ln>
            <a:solidFill>
              <a:srgbClr val="0000FF"/>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các</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cơ</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vân</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cơ</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xương</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là</a:t>
          </a:r>
          <a:endParaRPr kumimoji="0" lang="en-US" altLang="vi-VN" sz="2700" b="0" i="0" u="none" strike="noStrike" kern="1200" cap="none" normalizeH="0" baseline="0" dirty="0" smtClean="0">
            <a:ln>
              <a:noFill/>
            </a:ln>
            <a:solidFill>
              <a:srgbClr val="0000FF"/>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hoạt</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động</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có</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ý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thức</a:t>
          </a:r>
          <a:endParaRPr kumimoji="0" lang="vi-VN" altLang="ja-JP" sz="2700" b="0" i="0" u="none" strike="noStrike" kern="1200" cap="none" normalizeH="0" baseline="0" dirty="0" smtClean="0">
            <a:ln>
              <a:noFill/>
            </a:ln>
            <a:solidFill>
              <a:srgbClr val="0000FF"/>
            </a:solidFill>
            <a:effectLst/>
            <a:latin typeface="Times New Roman" panose="02020603050405020304" pitchFamily="18" charset="0"/>
            <a:ea typeface="MS PGothic" panose="020B0600070205080204" pitchFamily="34" charset="-128"/>
          </a:endParaRPr>
        </a:p>
      </dsp:txBody>
      <dsp:txXfrm>
        <a:off x="2182" y="2944536"/>
        <a:ext cx="4094636" cy="2047318"/>
      </dsp:txXfrm>
    </dsp:sp>
    <dsp:sp modelId="{6851668B-8603-41CB-BEA1-836443451E6F}">
      <dsp:nvSpPr>
        <dsp:cNvPr id="0" name=""/>
        <dsp:cNvSpPr/>
      </dsp:nvSpPr>
      <dsp:spPr>
        <a:xfrm>
          <a:off x="4956692" y="2944536"/>
          <a:ext cx="4094636" cy="2047318"/>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700" b="1" i="0" u="sng" strike="noStrike" kern="1200" cap="none" normalizeH="0" baseline="0" dirty="0" err="1" smtClean="0">
              <a:ln>
                <a:noFill/>
              </a:ln>
              <a:solidFill>
                <a:srgbClr val="0000FF"/>
              </a:solidFill>
              <a:effectLst/>
              <a:latin typeface="Times New Roman" panose="02020603050405020304" pitchFamily="18" charset="0"/>
            </a:rPr>
            <a:t>Hệ</a:t>
          </a:r>
          <a:r>
            <a:rPr kumimoji="0" lang="en-US" altLang="vi-VN" sz="2700" b="1" i="0" u="sng" strike="noStrike" kern="1200" cap="none" normalizeH="0" baseline="0" dirty="0" smtClean="0">
              <a:ln>
                <a:noFill/>
              </a:ln>
              <a:solidFill>
                <a:srgbClr val="0000FF"/>
              </a:solidFill>
              <a:effectLst/>
              <a:latin typeface="Times New Roman" panose="02020603050405020304" pitchFamily="18" charset="0"/>
            </a:rPr>
            <a:t> TK </a:t>
          </a:r>
          <a:r>
            <a:rPr kumimoji="0" lang="en-US" altLang="vi-VN" sz="2700" b="1" i="0" u="sng" strike="noStrike" kern="1200" cap="none" normalizeH="0" baseline="0" dirty="0" err="1" smtClean="0">
              <a:ln>
                <a:noFill/>
              </a:ln>
              <a:solidFill>
                <a:srgbClr val="0000FF"/>
              </a:solidFill>
              <a:effectLst/>
              <a:latin typeface="Times New Roman" panose="02020603050405020304" pitchFamily="18" charset="0"/>
            </a:rPr>
            <a:t>sinh</a:t>
          </a:r>
          <a:r>
            <a:rPr kumimoji="0" lang="en-US" altLang="vi-VN" sz="2700" b="1" i="0" u="sng"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1" i="0" u="sng" strike="noStrike" kern="1200" cap="none" normalizeH="0" baseline="0" dirty="0" err="1" smtClean="0">
              <a:ln>
                <a:noFill/>
              </a:ln>
              <a:solidFill>
                <a:srgbClr val="0000FF"/>
              </a:solidFill>
              <a:effectLst/>
              <a:latin typeface="Times New Roman" panose="02020603050405020304" pitchFamily="18" charset="0"/>
            </a:rPr>
            <a:t>dưỡng</a:t>
          </a:r>
          <a:r>
            <a:rPr kumimoji="0" lang="en-US" altLang="vi-VN" sz="2700" b="1" i="0" u="none" strike="noStrike" kern="1200" cap="none" normalizeH="0" baseline="0" dirty="0" smtClean="0">
              <a:ln>
                <a:noFill/>
              </a:ln>
              <a:solidFill>
                <a:srgbClr val="0000FF"/>
              </a:solidFill>
              <a:effectLst/>
              <a:latin typeface="Times New Roman" panose="02020603050405020304" pitchFamily="18" charset="0"/>
            </a:rPr>
            <a:t>:</a:t>
          </a:r>
          <a:r>
            <a:rPr kumimoji="0" lang="en-US" altLang="vi-VN" sz="2700" b="1" i="0" u="sng" strike="noStrike" kern="1200"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Điều</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hoà</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cơ</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quan</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sinh</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dưỡng</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và</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cơ</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quan</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sinh</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sản</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là</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hoạt</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động</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không</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có</a:t>
          </a:r>
          <a:r>
            <a:rPr kumimoji="0" lang="en-US" altLang="vi-VN" sz="2700" b="0" i="0" u="none" strike="noStrike" kern="1200" cap="none" normalizeH="0" baseline="0" dirty="0" smtClean="0">
              <a:ln>
                <a:noFill/>
              </a:ln>
              <a:solidFill>
                <a:srgbClr val="0000FF"/>
              </a:solidFill>
              <a:effectLst/>
              <a:latin typeface="Times New Roman" panose="02020603050405020304" pitchFamily="18" charset="0"/>
            </a:rPr>
            <a:t> ý </a:t>
          </a:r>
          <a:r>
            <a:rPr kumimoji="0" lang="en-US" altLang="vi-VN" sz="2700" b="0" i="0" u="none" strike="noStrike" kern="1200" cap="none" normalizeH="0" baseline="0" dirty="0" err="1" smtClean="0">
              <a:ln>
                <a:noFill/>
              </a:ln>
              <a:solidFill>
                <a:srgbClr val="0000FF"/>
              </a:solidFill>
              <a:effectLst/>
              <a:latin typeface="Times New Roman" panose="02020603050405020304" pitchFamily="18" charset="0"/>
            </a:rPr>
            <a:t>thức</a:t>
          </a:r>
          <a:endParaRPr kumimoji="0" lang="en-US" altLang="vi-VN" sz="2700" b="0" i="0" u="none" strike="noStrike" kern="1200" cap="none" normalizeH="0" baseline="0" dirty="0" smtClean="0">
            <a:ln>
              <a:noFill/>
            </a:ln>
            <a:solidFill>
              <a:schemeClr val="tx2"/>
            </a:solidFill>
            <a:effectLst/>
            <a:latin typeface="Times New Roman" panose="02020603050405020304" pitchFamily="18" charset="0"/>
            <a:cs typeface="Arial" panose="020B0604020202020204" pitchFamily="34" charset="0"/>
          </a:endParaRPr>
        </a:p>
      </dsp:txBody>
      <dsp:txXfrm>
        <a:off x="4956692" y="2944536"/>
        <a:ext cx="4094636" cy="204731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9427D6-DDCE-4017-A787-0510EEECDF2F}" type="datetimeFigureOut">
              <a:rPr lang="en-US" smtClean="0"/>
              <a:t>2/25/2023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C5A557-8C2F-4243-9F8E-F3188FEE28F7}" type="slidenum">
              <a:rPr lang="en-US" smtClean="0"/>
              <a:t>‹#›</a:t>
            </a:fld>
            <a:endParaRPr lang="en-US"/>
          </a:p>
        </p:txBody>
      </p:sp>
    </p:spTree>
    <p:extLst>
      <p:ext uri="{BB962C8B-B14F-4D97-AF65-F5344CB8AC3E}">
        <p14:creationId xmlns:p14="http://schemas.microsoft.com/office/powerpoint/2010/main" val="3947938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lgn="ctr">
              <a:defRPr u="sng">
                <a:solidFill>
                  <a:schemeClr val="tx1"/>
                </a:solidFill>
                <a:latin typeface="Times New Roman" panose="02020603050405020304" pitchFamily="18" charset="0"/>
              </a:defRPr>
            </a:lvl1pPr>
            <a:lvl2pPr marL="742950" indent="-285750" algn="ctr">
              <a:defRPr u="sng">
                <a:solidFill>
                  <a:schemeClr val="tx1"/>
                </a:solidFill>
                <a:latin typeface="Times New Roman" panose="02020603050405020304" pitchFamily="18" charset="0"/>
              </a:defRPr>
            </a:lvl2pPr>
            <a:lvl3pPr marL="1143000" indent="-228600" algn="ctr">
              <a:defRPr u="sng">
                <a:solidFill>
                  <a:schemeClr val="tx1"/>
                </a:solidFill>
                <a:latin typeface="Times New Roman" panose="02020603050405020304" pitchFamily="18" charset="0"/>
              </a:defRPr>
            </a:lvl3pPr>
            <a:lvl4pPr marL="1600200" indent="-228600" algn="ctr">
              <a:defRPr u="sng">
                <a:solidFill>
                  <a:schemeClr val="tx1"/>
                </a:solidFill>
                <a:latin typeface="Times New Roman" panose="02020603050405020304" pitchFamily="18" charset="0"/>
              </a:defRPr>
            </a:lvl4pPr>
            <a:lvl5pPr marL="2057400" indent="-228600" algn="ctr">
              <a:defRPr u="sng">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u="sng">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u="sng">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u="sng">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u="sng">
                <a:solidFill>
                  <a:schemeClr val="tx1"/>
                </a:solidFill>
                <a:latin typeface="Times New Roman" panose="02020603050405020304" pitchFamily="18" charset="0"/>
              </a:defRPr>
            </a:lvl9pPr>
          </a:lstStyle>
          <a:p>
            <a:pPr algn="r"/>
            <a:fld id="{AE4020EB-E438-4590-89D2-5889312114D3}" type="slidenum">
              <a:rPr lang="en-US" altLang="en-US" u="none">
                <a:latin typeface="Arial" panose="020B0604020202020204" pitchFamily="34" charset="0"/>
              </a:rPr>
              <a:pPr algn="r"/>
              <a:t>13</a:t>
            </a:fld>
            <a:endParaRPr lang="en-US" altLang="en-US" u="none">
              <a:latin typeface="Arial" panose="020B0604020202020204"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501424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lgn="ctr">
              <a:defRPr u="sng">
                <a:solidFill>
                  <a:schemeClr val="tx1"/>
                </a:solidFill>
                <a:latin typeface="Times New Roman" panose="02020603050405020304" pitchFamily="18" charset="0"/>
              </a:defRPr>
            </a:lvl1pPr>
            <a:lvl2pPr marL="742950" indent="-285750" algn="ctr">
              <a:defRPr u="sng">
                <a:solidFill>
                  <a:schemeClr val="tx1"/>
                </a:solidFill>
                <a:latin typeface="Times New Roman" panose="02020603050405020304" pitchFamily="18" charset="0"/>
              </a:defRPr>
            </a:lvl2pPr>
            <a:lvl3pPr marL="1143000" indent="-228600" algn="ctr">
              <a:defRPr u="sng">
                <a:solidFill>
                  <a:schemeClr val="tx1"/>
                </a:solidFill>
                <a:latin typeface="Times New Roman" panose="02020603050405020304" pitchFamily="18" charset="0"/>
              </a:defRPr>
            </a:lvl3pPr>
            <a:lvl4pPr marL="1600200" indent="-228600" algn="ctr">
              <a:defRPr u="sng">
                <a:solidFill>
                  <a:schemeClr val="tx1"/>
                </a:solidFill>
                <a:latin typeface="Times New Roman" panose="02020603050405020304" pitchFamily="18" charset="0"/>
              </a:defRPr>
            </a:lvl4pPr>
            <a:lvl5pPr marL="2057400" indent="-228600" algn="ctr">
              <a:defRPr u="sng">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u="sng">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u="sng">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u="sng">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u="sng">
                <a:solidFill>
                  <a:schemeClr val="tx1"/>
                </a:solidFill>
                <a:latin typeface="Times New Roman" panose="02020603050405020304" pitchFamily="18" charset="0"/>
              </a:defRPr>
            </a:lvl9pPr>
          </a:lstStyle>
          <a:p>
            <a:pPr algn="r"/>
            <a:fld id="{D6569BB3-1E81-49EA-8F91-0B7F62958E71}" type="slidenum">
              <a:rPr lang="en-US" altLang="en-US" u="none">
                <a:latin typeface="Arial" panose="020B0604020202020204" pitchFamily="34" charset="0"/>
              </a:rPr>
              <a:pPr algn="r"/>
              <a:t>14</a:t>
            </a:fld>
            <a:endParaRPr lang="en-US" altLang="en-US" u="none">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276216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A6580E9F-0CAA-46C4-8C5C-ABDC642493D2}" type="datetimeFigureOut">
              <a:rPr lang="en-US"/>
              <a:pPr>
                <a:defRPr/>
              </a:pPr>
              <a:t>2/25/2023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5F5F59-BAF2-4294-88AC-C88EBE8BF344}" type="slidenum">
              <a:rPr lang="en-US"/>
              <a:pPr>
                <a:defRPr/>
              </a:pPr>
              <a:t>‹#›</a:t>
            </a:fld>
            <a:endParaRPr lang="en-US"/>
          </a:p>
        </p:txBody>
      </p:sp>
    </p:spTree>
  </p:cSld>
  <p:clrMapOvr>
    <a:masterClrMapping/>
  </p:clrMapOvr>
  <p:transition spd="slow" advClick="0" advTm="40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2B67414-C23F-4EB7-AF34-49E423B399A7}" type="datetimeFigureOut">
              <a:rPr lang="en-US"/>
              <a:pPr>
                <a:defRPr/>
              </a:pPr>
              <a:t>2/25/2023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ACA7E4-820F-4EB5-AA96-B956810475A0}" type="slidenum">
              <a:rPr lang="en-US"/>
              <a:pPr>
                <a:defRPr/>
              </a:pPr>
              <a:t>‹#›</a:t>
            </a:fld>
            <a:endParaRPr lang="en-US"/>
          </a:p>
        </p:txBody>
      </p:sp>
    </p:spTree>
  </p:cSld>
  <p:clrMapOvr>
    <a:masterClrMapping/>
  </p:clrMapOvr>
  <p:transition spd="slow" advClick="0" advTm="40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6E711AF-ED2E-4DC4-A1D6-14B4D5472EC1}" type="datetimeFigureOut">
              <a:rPr lang="en-US"/>
              <a:pPr>
                <a:defRPr/>
              </a:pPr>
              <a:t>2/25/2023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BD70BC-9335-492C-A280-8ADCF7129ADC}" type="slidenum">
              <a:rPr lang="en-US"/>
              <a:pPr>
                <a:defRPr/>
              </a:pPr>
              <a:t>‹#›</a:t>
            </a:fld>
            <a:endParaRPr lang="en-US"/>
          </a:p>
        </p:txBody>
      </p:sp>
    </p:spTree>
  </p:cSld>
  <p:clrMapOvr>
    <a:masterClrMapping/>
  </p:clrMapOvr>
  <p:transition spd="slow" advClick="0" advTm="4000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50" y="365125"/>
            <a:ext cx="7886700" cy="5811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fld id="{4FED8435-985D-44AC-90C2-3B1EC822540C}" type="datetimeFigureOut">
              <a:rPr lang="en-US"/>
              <a:pPr>
                <a:defRPr/>
              </a:pPr>
              <a:t>2/25/2023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7B603E5-F96B-4A64-A926-BD119594988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D3B5644-A96E-4D0E-B969-45784AC2753B}" type="datetimeFigureOut">
              <a:rPr lang="en-US"/>
              <a:pPr>
                <a:defRPr/>
              </a:pPr>
              <a:t>2/25/2023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26564F-6FED-4001-96E8-F816BBD96680}" type="slidenum">
              <a:rPr lang="en-US"/>
              <a:pPr>
                <a:defRPr/>
              </a:pPr>
              <a:t>‹#›</a:t>
            </a:fld>
            <a:endParaRPr lang="en-US"/>
          </a:p>
        </p:txBody>
      </p:sp>
    </p:spTree>
  </p:cSld>
  <p:clrMapOvr>
    <a:masterClrMapping/>
  </p:clrMapOvr>
  <p:transition spd="slow" advClick="0" advTm="40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D024A72-20DE-4557-A8E1-B86554E36848}" type="datetimeFigureOut">
              <a:rPr lang="en-US"/>
              <a:pPr>
                <a:defRPr/>
              </a:pPr>
              <a:t>2/25/2023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CBE935-FC94-4C9D-B3B2-5EC71CF18CCF}" type="slidenum">
              <a:rPr lang="en-US"/>
              <a:pPr>
                <a:defRPr/>
              </a:pPr>
              <a:t>‹#›</a:t>
            </a:fld>
            <a:endParaRPr lang="en-US"/>
          </a:p>
        </p:txBody>
      </p:sp>
    </p:spTree>
  </p:cSld>
  <p:clrMapOvr>
    <a:masterClrMapping/>
  </p:clrMapOvr>
  <p:transition spd="slow" advClick="0" advTm="40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E6C32C6-45D0-4234-AA78-18138D0BE6AC}" type="datetimeFigureOut">
              <a:rPr lang="en-US"/>
              <a:pPr>
                <a:defRPr/>
              </a:pPr>
              <a:t>2/25/2023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4FCFE1-F296-459D-B5AD-6155B6C88456}" type="slidenum">
              <a:rPr lang="en-US"/>
              <a:pPr>
                <a:defRPr/>
              </a:pPr>
              <a:t>‹#›</a:t>
            </a:fld>
            <a:endParaRPr lang="en-US"/>
          </a:p>
        </p:txBody>
      </p:sp>
    </p:spTree>
  </p:cSld>
  <p:clrMapOvr>
    <a:masterClrMapping/>
  </p:clrMapOvr>
  <p:transition spd="slow" advClick="0" advTm="40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9F7B457A-06C2-412B-B42B-88494E759F81}" type="datetimeFigureOut">
              <a:rPr lang="en-US"/>
              <a:pPr>
                <a:defRPr/>
              </a:pPr>
              <a:t>2/25/2023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2A0EA4D-B22C-40EC-9671-A4670E8BE6A1}" type="slidenum">
              <a:rPr lang="en-US"/>
              <a:pPr>
                <a:defRPr/>
              </a:pPr>
              <a:t>‹#›</a:t>
            </a:fld>
            <a:endParaRPr lang="en-US"/>
          </a:p>
        </p:txBody>
      </p:sp>
    </p:spTree>
  </p:cSld>
  <p:clrMapOvr>
    <a:masterClrMapping/>
  </p:clrMapOvr>
  <p:transition spd="slow" advClick="0" advTm="40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701BC74-0512-45C7-897E-E9A9525B02B9}" type="datetimeFigureOut">
              <a:rPr lang="en-US"/>
              <a:pPr>
                <a:defRPr/>
              </a:pPr>
              <a:t>2/25/2023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817A20D-67F7-4BF3-B871-908B5C80CFE9}" type="slidenum">
              <a:rPr lang="en-US"/>
              <a:pPr>
                <a:defRPr/>
              </a:pPr>
              <a:t>‹#›</a:t>
            </a:fld>
            <a:endParaRPr lang="en-US"/>
          </a:p>
        </p:txBody>
      </p:sp>
    </p:spTree>
  </p:cSld>
  <p:clrMapOvr>
    <a:masterClrMapping/>
  </p:clrMapOvr>
  <p:transition spd="slow" advClick="0" advTm="40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962870-A299-46E2-80F5-9D33A69938CC}" type="datetimeFigureOut">
              <a:rPr lang="en-US"/>
              <a:pPr>
                <a:defRPr/>
              </a:pPr>
              <a:t>2/25/2023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258060D-9C40-43A5-ABC1-610DAC1844C0}" type="slidenum">
              <a:rPr lang="en-US"/>
              <a:pPr>
                <a:defRPr/>
              </a:pPr>
              <a:t>‹#›</a:t>
            </a:fld>
            <a:endParaRPr lang="en-US"/>
          </a:p>
        </p:txBody>
      </p:sp>
    </p:spTree>
  </p:cSld>
  <p:clrMapOvr>
    <a:masterClrMapping/>
  </p:clrMapOvr>
  <p:transition spd="slow" advClick="0" advTm="40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D3D5F3-52EC-404E-923A-5DCC58E43854}" type="datetimeFigureOut">
              <a:rPr lang="en-US"/>
              <a:pPr>
                <a:defRPr/>
              </a:pPr>
              <a:t>2/25/2023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3E0F87-2F90-4425-8C1A-F0654E3B3FCD}" type="slidenum">
              <a:rPr lang="en-US"/>
              <a:pPr>
                <a:defRPr/>
              </a:pPr>
              <a:t>‹#›</a:t>
            </a:fld>
            <a:endParaRPr lang="en-US"/>
          </a:p>
        </p:txBody>
      </p:sp>
    </p:spTree>
  </p:cSld>
  <p:clrMapOvr>
    <a:masterClrMapping/>
  </p:clrMapOvr>
  <p:transition spd="slow" advClick="0" advTm="40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9C0838-F75E-431E-B218-AC3B8E4359BE}" type="datetimeFigureOut">
              <a:rPr lang="en-US"/>
              <a:pPr>
                <a:defRPr/>
              </a:pPr>
              <a:t>2/25/2023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4BC806-4D95-4746-89E9-C8B1B040C9DC}" type="slidenum">
              <a:rPr lang="en-US"/>
              <a:pPr>
                <a:defRPr/>
              </a:pPr>
              <a:t>‹#›</a:t>
            </a:fld>
            <a:endParaRPr lang="en-US"/>
          </a:p>
        </p:txBody>
      </p:sp>
    </p:spTree>
  </p:cSld>
  <p:clrMapOvr>
    <a:masterClrMapping/>
  </p:clrMapOvr>
  <p:transition spd="slow" advClick="0" advTm="40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4E87DDA-3C2C-4C8E-83EC-181FAF59C573}" type="datetimeFigureOut">
              <a:rPr lang="en-US"/>
              <a:pPr>
                <a:defRPr/>
              </a:pPr>
              <a:t>2/25/2023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C98CA56-264E-4D22-A3D7-3FE6769AB8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advTm="40000">
    <p:wip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ideo" Target="file:///D:\tien\tai%20lieu%20sinh%20hoc\giao%20an%20dien%20tu%20thcs\lop%208\Skl07tuy-song.wmv" TargetMode="Externa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0539" y="393051"/>
            <a:ext cx="6434454" cy="1200329"/>
          </a:xfrm>
          <a:prstGeom prst="rect">
            <a:avLst/>
          </a:prstGeom>
          <a:solidFill>
            <a:srgbClr val="00B0F0"/>
          </a:solidFill>
        </p:spPr>
        <p:style>
          <a:lnRef idx="0">
            <a:schemeClr val="accent6"/>
          </a:lnRef>
          <a:fillRef idx="3">
            <a:schemeClr val="accent6"/>
          </a:fillRef>
          <a:effectRef idx="3">
            <a:schemeClr val="accent6"/>
          </a:effectRef>
          <a:fontRef idx="minor">
            <a:schemeClr val="lt1"/>
          </a:fontRef>
        </p:style>
        <p:txBody>
          <a:bodyPr wrap="none">
            <a:spAutoFit/>
          </a:bodyPr>
          <a:lstStyle/>
          <a:p>
            <a:pPr algn="ctr" fontAlgn="auto">
              <a:spcBef>
                <a:spcPts val="0"/>
              </a:spcBef>
              <a:spcAft>
                <a:spcPts val="0"/>
              </a:spcAft>
              <a:defRPr/>
            </a:pPr>
            <a:r>
              <a:rPr lang="en-US" sz="3600" b="1" dirty="0" smtClean="0">
                <a:ln w="12700">
                  <a:solidFill>
                    <a:schemeClr val="accent3">
                      <a:lumMod val="50000"/>
                    </a:schemeClr>
                  </a:solidFill>
                  <a:prstDash val="solid"/>
                </a:ln>
                <a:solidFill>
                  <a:srgbClr val="FFFF00"/>
                </a:solidFill>
                <a:effectLst>
                  <a:innerShdw blurRad="177800">
                    <a:schemeClr val="accent3">
                      <a:lumMod val="50000"/>
                    </a:schemeClr>
                  </a:innerShdw>
                </a:effectLst>
                <a:latin typeface="Times New Roman" pitchFamily="18" charset="0"/>
                <a:cs typeface="Times New Roman" pitchFamily="18" charset="0"/>
              </a:rPr>
              <a:t>CHƯƠNG IX: </a:t>
            </a:r>
          </a:p>
          <a:p>
            <a:pPr algn="ctr" fontAlgn="auto">
              <a:spcBef>
                <a:spcPts val="0"/>
              </a:spcBef>
              <a:spcAft>
                <a:spcPts val="0"/>
              </a:spcAft>
              <a:defRPr/>
            </a:pPr>
            <a:r>
              <a:rPr lang="en-US" sz="3600" b="1" dirty="0" smtClean="0">
                <a:ln w="12700">
                  <a:solidFill>
                    <a:schemeClr val="accent3">
                      <a:lumMod val="50000"/>
                    </a:schemeClr>
                  </a:solidFill>
                  <a:prstDash val="solid"/>
                </a:ln>
                <a:solidFill>
                  <a:srgbClr val="FFFF00"/>
                </a:solidFill>
                <a:effectLst>
                  <a:innerShdw blurRad="177800">
                    <a:schemeClr val="accent3">
                      <a:lumMod val="50000"/>
                    </a:schemeClr>
                  </a:innerShdw>
                </a:effectLst>
                <a:latin typeface="Times New Roman" pitchFamily="18" charset="0"/>
                <a:cs typeface="Times New Roman" pitchFamily="18" charset="0"/>
              </a:rPr>
              <a:t>THẦN </a:t>
            </a:r>
            <a:r>
              <a:rPr lang="en-US" sz="3600" b="1" dirty="0">
                <a:ln w="12700">
                  <a:solidFill>
                    <a:schemeClr val="accent3">
                      <a:lumMod val="50000"/>
                    </a:schemeClr>
                  </a:solidFill>
                  <a:prstDash val="solid"/>
                </a:ln>
                <a:solidFill>
                  <a:srgbClr val="FFFF00"/>
                </a:solidFill>
                <a:effectLst>
                  <a:innerShdw blurRad="177800">
                    <a:schemeClr val="accent3">
                      <a:lumMod val="50000"/>
                    </a:schemeClr>
                  </a:innerShdw>
                </a:effectLst>
                <a:latin typeface="Times New Roman" pitchFamily="18" charset="0"/>
                <a:cs typeface="Times New Roman" pitchFamily="18" charset="0"/>
              </a:rPr>
              <a:t>KINH VÀ GIÁC QUAN</a:t>
            </a:r>
          </a:p>
        </p:txBody>
      </p:sp>
      <p:sp>
        <p:nvSpPr>
          <p:cNvPr id="3" name="TextBox 2"/>
          <p:cNvSpPr txBox="1">
            <a:spLocks noChangeArrowheads="1"/>
          </p:cNvSpPr>
          <p:nvPr/>
        </p:nvSpPr>
        <p:spPr bwMode="auto">
          <a:xfrm>
            <a:off x="876300" y="3052763"/>
            <a:ext cx="7443788" cy="2800767"/>
          </a:xfrm>
          <a:prstGeom prst="rect">
            <a:avLst/>
          </a:prstGeom>
          <a:noFill/>
          <a:ln w="9525">
            <a:noFill/>
            <a:miter lim="800000"/>
            <a:headEnd/>
            <a:tailEnd/>
          </a:ln>
        </p:spPr>
        <p:txBody>
          <a:bodyPr>
            <a:spAutoFit/>
          </a:bodyPr>
          <a:lstStyle/>
          <a:p>
            <a:pPr algn="ctr"/>
            <a:r>
              <a:rPr lang="en-US" sz="4400" b="1" dirty="0" smtClean="0">
                <a:solidFill>
                  <a:srgbClr val="0000FF"/>
                </a:solidFill>
                <a:latin typeface="Times New Roman" pitchFamily="18" charset="0"/>
                <a:cs typeface="Times New Roman" pitchFamily="18" charset="0"/>
              </a:rPr>
              <a:t>TIẾT </a:t>
            </a:r>
            <a:r>
              <a:rPr lang="en-US" sz="4400" b="1" dirty="0" smtClean="0">
                <a:solidFill>
                  <a:srgbClr val="0000FF"/>
                </a:solidFill>
                <a:latin typeface="Times New Roman" pitchFamily="18" charset="0"/>
                <a:cs typeface="Times New Roman" pitchFamily="18" charset="0"/>
              </a:rPr>
              <a:t>45-Bài </a:t>
            </a:r>
            <a:r>
              <a:rPr lang="en-US" sz="4400" b="1" dirty="0" smtClean="0">
                <a:solidFill>
                  <a:srgbClr val="0000FF"/>
                </a:solidFill>
                <a:latin typeface="Times New Roman" pitchFamily="18" charset="0"/>
                <a:cs typeface="Times New Roman" pitchFamily="18" charset="0"/>
              </a:rPr>
              <a:t>43. </a:t>
            </a:r>
            <a:r>
              <a:rPr lang="en-US" sz="4400" b="1" dirty="0">
                <a:solidFill>
                  <a:srgbClr val="FF0000"/>
                </a:solidFill>
                <a:latin typeface="Times New Roman" pitchFamily="18" charset="0"/>
                <a:cs typeface="Times New Roman" pitchFamily="18" charset="0"/>
              </a:rPr>
              <a:t>GIỚI THIỆU CHUNG HỆ THẦN </a:t>
            </a:r>
            <a:r>
              <a:rPr lang="en-US" sz="4400" b="1" dirty="0" smtClean="0">
                <a:solidFill>
                  <a:srgbClr val="FF0000"/>
                </a:solidFill>
                <a:latin typeface="Times New Roman" pitchFamily="18" charset="0"/>
                <a:cs typeface="Times New Roman" pitchFamily="18" charset="0"/>
              </a:rPr>
              <a:t>KINH</a:t>
            </a:r>
          </a:p>
          <a:p>
            <a:pPr algn="ctr"/>
            <a:endParaRPr lang="en-US" sz="4400" b="1" dirty="0" smtClean="0">
              <a:solidFill>
                <a:srgbClr val="FF0000"/>
              </a:solidFill>
              <a:latin typeface="Times New Roman" pitchFamily="18" charset="0"/>
              <a:cs typeface="Times New Roman" pitchFamily="18" charset="0"/>
            </a:endParaRPr>
          </a:p>
          <a:p>
            <a:pPr algn="ctr"/>
            <a:endParaRPr lang="en-US" sz="4400" b="1" dirty="0">
              <a:solidFill>
                <a:srgbClr val="FF0000"/>
              </a:solidFill>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2"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2)">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356281620"/>
              </p:ext>
            </p:extLst>
          </p:nvPr>
        </p:nvGraphicFramePr>
        <p:xfrm>
          <a:off x="90488" y="1828800"/>
          <a:ext cx="9053512"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71" name="Rectangle 11"/>
          <p:cNvSpPr>
            <a:spLocks noChangeArrowheads="1"/>
          </p:cNvSpPr>
          <p:nvPr/>
        </p:nvSpPr>
        <p:spPr bwMode="auto">
          <a:xfrm>
            <a:off x="82061" y="838200"/>
            <a:ext cx="1990725" cy="476250"/>
          </a:xfrm>
          <a:prstGeom prst="rect">
            <a:avLst/>
          </a:prstGeom>
          <a:noFill/>
          <a:ln w="9525">
            <a:noFill/>
            <a:miter lim="800000"/>
            <a:headEnd/>
            <a:tailEnd/>
          </a:ln>
        </p:spPr>
        <p:txBody>
          <a:bodyPr anchor="ctr"/>
          <a:lstStyle/>
          <a:p>
            <a:pPr>
              <a:lnSpc>
                <a:spcPct val="90000"/>
              </a:lnSpc>
            </a:pPr>
            <a:r>
              <a:rPr lang="en-US" sz="2000" b="1" dirty="0">
                <a:latin typeface="Times New Roman" pitchFamily="18" charset="0"/>
              </a:rPr>
              <a:t>1/ </a:t>
            </a:r>
            <a:r>
              <a:rPr lang="en-US" sz="2000" b="1" u="sng" dirty="0" err="1">
                <a:latin typeface="Times New Roman" pitchFamily="18" charset="0"/>
              </a:rPr>
              <a:t>Cấu</a:t>
            </a:r>
            <a:r>
              <a:rPr lang="en-US" sz="2000" b="1" u="sng" dirty="0">
                <a:latin typeface="Times New Roman" pitchFamily="18" charset="0"/>
              </a:rPr>
              <a:t> </a:t>
            </a:r>
            <a:r>
              <a:rPr lang="en-US" sz="2000" b="1" u="sng" dirty="0" err="1">
                <a:latin typeface="Times New Roman" pitchFamily="18" charset="0"/>
              </a:rPr>
              <a:t>tạo</a:t>
            </a:r>
            <a:r>
              <a:rPr lang="en-US" sz="2000" b="1" dirty="0">
                <a:latin typeface="Times New Roman" pitchFamily="18" charset="0"/>
              </a:rPr>
              <a:t>:</a:t>
            </a:r>
          </a:p>
        </p:txBody>
      </p:sp>
      <p:sp>
        <p:nvSpPr>
          <p:cNvPr id="40972" name="TextBox 2"/>
          <p:cNvSpPr txBox="1">
            <a:spLocks noChangeArrowheads="1"/>
          </p:cNvSpPr>
          <p:nvPr/>
        </p:nvSpPr>
        <p:spPr bwMode="auto">
          <a:xfrm>
            <a:off x="0" y="-28575"/>
            <a:ext cx="9144000" cy="457200"/>
          </a:xfrm>
          <a:prstGeom prst="rect">
            <a:avLst/>
          </a:prstGeom>
          <a:noFill/>
          <a:ln w="9525">
            <a:noFill/>
            <a:miter lim="800000"/>
            <a:headEnd/>
            <a:tailEnd/>
          </a:ln>
        </p:spPr>
        <p:txBody>
          <a:bodyPr>
            <a:spAutoFit/>
          </a:bodyPr>
          <a:lstStyle/>
          <a:p>
            <a:pPr algn="ctr"/>
            <a:r>
              <a:rPr lang="en-US" sz="2400" b="1" dirty="0" err="1">
                <a:solidFill>
                  <a:srgbClr val="0000FF"/>
                </a:solidFill>
                <a:latin typeface="Times New Roman" pitchFamily="18" charset="0"/>
                <a:cs typeface="Times New Roman" pitchFamily="18" charset="0"/>
              </a:rPr>
              <a:t>Bài</a:t>
            </a:r>
            <a:r>
              <a:rPr lang="en-US" sz="2400" b="1" dirty="0">
                <a:solidFill>
                  <a:srgbClr val="0000FF"/>
                </a:solidFill>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rPr>
              <a:t>43. </a:t>
            </a:r>
            <a:r>
              <a:rPr lang="en-US" sz="2400" b="1" dirty="0">
                <a:solidFill>
                  <a:srgbClr val="FF0000"/>
                </a:solidFill>
                <a:latin typeface="Times New Roman" pitchFamily="18" charset="0"/>
                <a:cs typeface="Times New Roman" pitchFamily="18" charset="0"/>
              </a:rPr>
              <a:t>GIỚI THIỆU CHUNG HỆ THẦN KINH</a:t>
            </a:r>
          </a:p>
        </p:txBody>
      </p:sp>
      <p:sp>
        <p:nvSpPr>
          <p:cNvPr id="40973" name="TextBox 37"/>
          <p:cNvSpPr txBox="1">
            <a:spLocks noChangeArrowheads="1"/>
          </p:cNvSpPr>
          <p:nvPr/>
        </p:nvSpPr>
        <p:spPr bwMode="auto">
          <a:xfrm>
            <a:off x="0" y="571500"/>
            <a:ext cx="3898900" cy="396875"/>
          </a:xfrm>
          <a:prstGeom prst="rect">
            <a:avLst/>
          </a:prstGeom>
          <a:noFill/>
          <a:ln w="9525">
            <a:noFill/>
            <a:miter lim="800000"/>
            <a:headEnd/>
            <a:tailEnd/>
          </a:ln>
        </p:spPr>
        <p:txBody>
          <a:bodyPr>
            <a:spAutoFit/>
          </a:bodyPr>
          <a:lstStyle/>
          <a:p>
            <a:r>
              <a:rPr lang="en-US" sz="2000" b="1" dirty="0" smtClean="0">
                <a:latin typeface="Times New Roman" pitchFamily="18" charset="0"/>
                <a:cs typeface="Times New Roman" pitchFamily="18" charset="0"/>
              </a:rPr>
              <a:t>I. </a:t>
            </a:r>
            <a:r>
              <a:rPr lang="en-US" sz="2000" b="1" dirty="0" err="1" smtClean="0">
                <a:latin typeface="Times New Roman" pitchFamily="18" charset="0"/>
                <a:cs typeface="Times New Roman" pitchFamily="18" charset="0"/>
              </a:rPr>
              <a:t>C</a:t>
            </a:r>
            <a:r>
              <a:rPr lang="en-US" sz="2000" b="1" dirty="0" err="1" smtClean="0"/>
              <a:t>ác</a:t>
            </a:r>
            <a:r>
              <a:rPr lang="en-US" sz="2000" b="1" dirty="0" smtClean="0"/>
              <a:t> </a:t>
            </a:r>
            <a:r>
              <a:rPr lang="en-US" sz="2000" b="1" dirty="0" err="1"/>
              <a:t>bộ</a:t>
            </a:r>
            <a:r>
              <a:rPr lang="en-US" sz="2000" b="1" dirty="0"/>
              <a:t> </a:t>
            </a:r>
            <a:r>
              <a:rPr lang="en-US" sz="2000" b="1" dirty="0" err="1"/>
              <a:t>phận</a:t>
            </a:r>
            <a:r>
              <a:rPr lang="en-US" sz="2000" b="1" dirty="0"/>
              <a:t> </a:t>
            </a:r>
            <a:r>
              <a:rPr lang="en-US" sz="2000" b="1" dirty="0" err="1"/>
              <a:t>c</a:t>
            </a:r>
            <a:r>
              <a:rPr lang="en-US" b="1" dirty="0" err="1"/>
              <a:t>ủa</a:t>
            </a:r>
            <a:r>
              <a:rPr lang="en-US" b="1" dirty="0"/>
              <a:t> </a:t>
            </a:r>
            <a:r>
              <a:rPr lang="en-US" b="1" dirty="0" err="1"/>
              <a:t>hệ</a:t>
            </a:r>
            <a:r>
              <a:rPr lang="en-US" b="1" dirty="0"/>
              <a:t> </a:t>
            </a:r>
            <a:r>
              <a:rPr lang="en-US" b="1" dirty="0" err="1"/>
              <a:t>thần</a:t>
            </a:r>
            <a:r>
              <a:rPr lang="en-US" b="1" dirty="0"/>
              <a:t> </a:t>
            </a:r>
            <a:r>
              <a:rPr lang="en-US" b="1" dirty="0" err="1"/>
              <a:t>kinh</a:t>
            </a:r>
            <a:endParaRPr lang="en-US" sz="2000" b="1" dirty="0">
              <a:latin typeface="Times New Roman" pitchFamily="18" charset="0"/>
              <a:cs typeface="Times New Roman" pitchFamily="18" charset="0"/>
            </a:endParaRPr>
          </a:p>
        </p:txBody>
      </p:sp>
      <p:sp>
        <p:nvSpPr>
          <p:cNvPr id="2" name="Rectangle 1"/>
          <p:cNvSpPr/>
          <p:nvPr/>
        </p:nvSpPr>
        <p:spPr>
          <a:xfrm>
            <a:off x="312738" y="1169988"/>
            <a:ext cx="8378825" cy="1196975"/>
          </a:xfrm>
          <a:prstGeom prst="rect">
            <a:avLst/>
          </a:prstGeom>
          <a:solidFill>
            <a:srgbClr val="FFFF99"/>
          </a:solidFill>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altLang="en-US" sz="2400" b="1" dirty="0" err="1">
                <a:solidFill>
                  <a:srgbClr val="000000"/>
                </a:solidFill>
                <a:effectLst>
                  <a:outerShdw blurRad="38100" dist="38100" dir="2700000" algn="tl">
                    <a:srgbClr val="FFFFFF"/>
                  </a:outerShdw>
                </a:effectLst>
                <a:latin typeface="Times New Roman" pitchFamily="18" charset="0"/>
                <a:cs typeface="Arial" charset="0"/>
              </a:rPr>
              <a:t>Hệ</a:t>
            </a:r>
            <a:r>
              <a:rPr lang="en-US" altLang="en-US" sz="2400" b="1" dirty="0">
                <a:solidFill>
                  <a:srgbClr val="000000"/>
                </a:solidFill>
                <a:effectLst>
                  <a:outerShdw blurRad="38100" dist="38100" dir="2700000" algn="tl">
                    <a:srgbClr val="FFFFFF"/>
                  </a:outerShdw>
                </a:effectLst>
                <a:latin typeface="Times New Roman" pitchFamily="18" charset="0"/>
                <a:cs typeface="Arial" charset="0"/>
              </a:rPr>
              <a:t> </a:t>
            </a:r>
            <a:r>
              <a:rPr lang="en-US" altLang="en-US" sz="2400" b="1" dirty="0" err="1">
                <a:solidFill>
                  <a:srgbClr val="000000"/>
                </a:solidFill>
                <a:effectLst>
                  <a:outerShdw blurRad="38100" dist="38100" dir="2700000" algn="tl">
                    <a:srgbClr val="FFFFFF"/>
                  </a:outerShdw>
                </a:effectLst>
                <a:latin typeface="Times New Roman" pitchFamily="18" charset="0"/>
                <a:cs typeface="Arial" charset="0"/>
              </a:rPr>
              <a:t>thần</a:t>
            </a:r>
            <a:r>
              <a:rPr lang="en-US" altLang="en-US" sz="2400" b="1" dirty="0">
                <a:solidFill>
                  <a:srgbClr val="000000"/>
                </a:solidFill>
                <a:effectLst>
                  <a:outerShdw blurRad="38100" dist="38100" dir="2700000" algn="tl">
                    <a:srgbClr val="FFFFFF"/>
                  </a:outerShdw>
                </a:effectLst>
                <a:latin typeface="Times New Roman" pitchFamily="18" charset="0"/>
                <a:cs typeface="Arial" charset="0"/>
              </a:rPr>
              <a:t> </a:t>
            </a:r>
            <a:r>
              <a:rPr lang="en-US" altLang="en-US" sz="2400" b="1" dirty="0" err="1">
                <a:solidFill>
                  <a:srgbClr val="000000"/>
                </a:solidFill>
                <a:effectLst>
                  <a:outerShdw blurRad="38100" dist="38100" dir="2700000" algn="tl">
                    <a:srgbClr val="FFFFFF"/>
                  </a:outerShdw>
                </a:effectLst>
                <a:latin typeface="Times New Roman" pitchFamily="18" charset="0"/>
                <a:cs typeface="Arial" charset="0"/>
              </a:rPr>
              <a:t>kinh</a:t>
            </a:r>
            <a:r>
              <a:rPr lang="en-US" altLang="en-US" sz="2400" b="1" dirty="0">
                <a:solidFill>
                  <a:srgbClr val="000000"/>
                </a:solidFill>
                <a:effectLst>
                  <a:outerShdw blurRad="38100" dist="38100" dir="2700000" algn="tl">
                    <a:srgbClr val="FFFFFF"/>
                  </a:outerShdw>
                </a:effectLst>
                <a:latin typeface="Times New Roman" pitchFamily="18" charset="0"/>
                <a:cs typeface="Arial" charset="0"/>
              </a:rPr>
              <a:t> </a:t>
            </a:r>
            <a:r>
              <a:rPr lang="en-US" altLang="en-US" sz="2400" b="1" dirty="0" err="1">
                <a:solidFill>
                  <a:srgbClr val="000000"/>
                </a:solidFill>
                <a:effectLst>
                  <a:outerShdw blurRad="38100" dist="38100" dir="2700000" algn="tl">
                    <a:srgbClr val="FFFFFF"/>
                  </a:outerShdw>
                </a:effectLst>
                <a:latin typeface="Times New Roman" pitchFamily="18" charset="0"/>
                <a:cs typeface="Arial" charset="0"/>
              </a:rPr>
              <a:t>gồm</a:t>
            </a:r>
            <a:r>
              <a:rPr lang="en-US" altLang="en-US" sz="2400" b="1" dirty="0">
                <a:solidFill>
                  <a:srgbClr val="000000"/>
                </a:solidFill>
                <a:effectLst>
                  <a:outerShdw blurRad="38100" dist="38100" dir="2700000" algn="tl">
                    <a:srgbClr val="FFFFFF"/>
                  </a:outerShdw>
                </a:effectLst>
                <a:latin typeface="Times New Roman" pitchFamily="18" charset="0"/>
                <a:cs typeface="Arial" charset="0"/>
              </a:rPr>
              <a:t>:</a:t>
            </a:r>
          </a:p>
          <a:p>
            <a:pPr>
              <a:defRPr/>
            </a:pPr>
            <a:r>
              <a:rPr lang="pt-BR" altLang="en-US" sz="2400" b="1" dirty="0">
                <a:solidFill>
                  <a:srgbClr val="000000"/>
                </a:solidFill>
                <a:latin typeface="Times New Roman" pitchFamily="18" charset="0"/>
                <a:cs typeface="Arial" charset="0"/>
              </a:rPr>
              <a:t>- Bộ phận trung ương</a:t>
            </a:r>
            <a:r>
              <a:rPr lang="pt-BR" altLang="en-US" sz="2400" b="1" dirty="0">
                <a:solidFill>
                  <a:srgbClr val="000000"/>
                </a:solidFill>
                <a:effectLst>
                  <a:outerShdw blurRad="38100" dist="38100" dir="2700000" algn="tl">
                    <a:srgbClr val="FFFFFF"/>
                  </a:outerShdw>
                </a:effectLst>
                <a:latin typeface="Times New Roman" pitchFamily="18" charset="0"/>
                <a:cs typeface="Arial" charset="0"/>
              </a:rPr>
              <a:t>: </a:t>
            </a:r>
            <a:r>
              <a:rPr lang="pt-BR" altLang="en-US" sz="2400" b="1" dirty="0" smtClean="0">
                <a:solidFill>
                  <a:srgbClr val="000000"/>
                </a:solidFill>
                <a:latin typeface="Times New Roman" pitchFamily="18" charset="0"/>
                <a:cs typeface="Arial" charset="0"/>
              </a:rPr>
              <a:t>não </a:t>
            </a:r>
            <a:r>
              <a:rPr lang="pt-BR" altLang="en-US" sz="2400" b="1" dirty="0">
                <a:solidFill>
                  <a:srgbClr val="000000"/>
                </a:solidFill>
                <a:latin typeface="Times New Roman" pitchFamily="18" charset="0"/>
                <a:cs typeface="Arial" charset="0"/>
              </a:rPr>
              <a:t>bộ và tủy sống.</a:t>
            </a:r>
          </a:p>
          <a:p>
            <a:pPr>
              <a:defRPr/>
            </a:pPr>
            <a:r>
              <a:rPr lang="pt-BR" altLang="en-US" sz="2400" b="1" dirty="0">
                <a:solidFill>
                  <a:srgbClr val="000000"/>
                </a:solidFill>
                <a:latin typeface="Times New Roman" pitchFamily="18" charset="0"/>
                <a:cs typeface="Arial" charset="0"/>
              </a:rPr>
              <a:t>- Bộ phận ngoại biên</a:t>
            </a:r>
            <a:r>
              <a:rPr lang="pt-BR" altLang="en-US" sz="2400" dirty="0">
                <a:solidFill>
                  <a:srgbClr val="000000"/>
                </a:solidFill>
                <a:latin typeface="Times New Roman" pitchFamily="18" charset="0"/>
                <a:cs typeface="Arial" charset="0"/>
              </a:rPr>
              <a:t>: </a:t>
            </a:r>
            <a:r>
              <a:rPr lang="pt-BR" altLang="en-US" sz="2400" dirty="0" smtClean="0">
                <a:solidFill>
                  <a:srgbClr val="000000"/>
                </a:solidFill>
                <a:latin typeface="Times New Roman" pitchFamily="18" charset="0"/>
                <a:cs typeface="Arial" charset="0"/>
              </a:rPr>
              <a:t>dây </a:t>
            </a:r>
            <a:r>
              <a:rPr lang="pt-BR" altLang="en-US" sz="2400" dirty="0">
                <a:solidFill>
                  <a:srgbClr val="000000"/>
                </a:solidFill>
                <a:latin typeface="Times New Roman" pitchFamily="18" charset="0"/>
                <a:cs typeface="Arial" charset="0"/>
              </a:rPr>
              <a:t>thần kinh và các hạch thần kinh.</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AutoShape 3"/>
          <p:cNvSpPr>
            <a:spLocks noChangeAspect="1" noChangeArrowheads="1" noTextEdit="1"/>
          </p:cNvSpPr>
          <p:nvPr/>
        </p:nvSpPr>
        <p:spPr bwMode="gray">
          <a:xfrm flipH="1">
            <a:off x="5173663" y="1776413"/>
            <a:ext cx="909637" cy="1244600"/>
          </a:xfrm>
          <a:prstGeom prst="rect">
            <a:avLst/>
          </a:prstGeom>
          <a:noFill/>
          <a:ln w="9525">
            <a:noFill/>
            <a:miter lim="800000"/>
            <a:headEnd/>
            <a:tailEnd/>
          </a:ln>
        </p:spPr>
        <p:txBody>
          <a:bodyPr/>
          <a:lstStyle/>
          <a:p>
            <a:endParaRPr lang="en-US"/>
          </a:p>
        </p:txBody>
      </p:sp>
      <p:sp>
        <p:nvSpPr>
          <p:cNvPr id="41986" name="Rectangle 20"/>
          <p:cNvSpPr>
            <a:spLocks noChangeArrowheads="1"/>
          </p:cNvSpPr>
          <p:nvPr/>
        </p:nvSpPr>
        <p:spPr bwMode="auto">
          <a:xfrm>
            <a:off x="0" y="662355"/>
            <a:ext cx="1990725" cy="476250"/>
          </a:xfrm>
          <a:prstGeom prst="rect">
            <a:avLst/>
          </a:prstGeom>
          <a:noFill/>
          <a:ln w="9525">
            <a:noFill/>
            <a:miter lim="800000"/>
            <a:headEnd/>
            <a:tailEnd/>
          </a:ln>
        </p:spPr>
        <p:txBody>
          <a:bodyPr anchor="ctr"/>
          <a:lstStyle/>
          <a:p>
            <a:pPr>
              <a:lnSpc>
                <a:spcPct val="90000"/>
              </a:lnSpc>
            </a:pPr>
            <a:r>
              <a:rPr lang="en-US" sz="2000" b="1" dirty="0">
                <a:latin typeface="Times New Roman" pitchFamily="18" charset="0"/>
              </a:rPr>
              <a:t>1/ </a:t>
            </a:r>
            <a:r>
              <a:rPr lang="en-US" sz="2000" b="1" u="sng" dirty="0" err="1">
                <a:latin typeface="Times New Roman" pitchFamily="18" charset="0"/>
              </a:rPr>
              <a:t>Cấu</a:t>
            </a:r>
            <a:r>
              <a:rPr lang="en-US" sz="2000" b="1" u="sng" dirty="0">
                <a:latin typeface="Times New Roman" pitchFamily="18" charset="0"/>
              </a:rPr>
              <a:t> </a:t>
            </a:r>
            <a:r>
              <a:rPr lang="en-US" sz="2000" b="1" u="sng" dirty="0" err="1">
                <a:latin typeface="Times New Roman" pitchFamily="18" charset="0"/>
              </a:rPr>
              <a:t>tạo</a:t>
            </a:r>
            <a:r>
              <a:rPr lang="en-US" sz="2000" b="1" dirty="0">
                <a:latin typeface="Times New Roman" pitchFamily="18" charset="0"/>
              </a:rPr>
              <a:t>:</a:t>
            </a:r>
          </a:p>
        </p:txBody>
      </p:sp>
      <p:sp>
        <p:nvSpPr>
          <p:cNvPr id="41987" name="TextBox 2"/>
          <p:cNvSpPr txBox="1">
            <a:spLocks noChangeArrowheads="1"/>
          </p:cNvSpPr>
          <p:nvPr/>
        </p:nvSpPr>
        <p:spPr bwMode="auto">
          <a:xfrm>
            <a:off x="0" y="-57150"/>
            <a:ext cx="9144000" cy="457200"/>
          </a:xfrm>
          <a:prstGeom prst="rect">
            <a:avLst/>
          </a:prstGeom>
          <a:noFill/>
          <a:ln w="9525">
            <a:noFill/>
            <a:miter lim="800000"/>
            <a:headEnd/>
            <a:tailEnd/>
          </a:ln>
        </p:spPr>
        <p:txBody>
          <a:bodyPr>
            <a:spAutoFit/>
          </a:bodyPr>
          <a:lstStyle/>
          <a:p>
            <a:pPr algn="ctr"/>
            <a:r>
              <a:rPr lang="en-US" sz="2400" b="1" dirty="0" err="1">
                <a:solidFill>
                  <a:srgbClr val="0000FF"/>
                </a:solidFill>
                <a:latin typeface="Times New Roman" pitchFamily="18" charset="0"/>
                <a:cs typeface="Times New Roman" pitchFamily="18" charset="0"/>
              </a:rPr>
              <a:t>Bài</a:t>
            </a:r>
            <a:r>
              <a:rPr lang="en-US" sz="2400" b="1" dirty="0">
                <a:solidFill>
                  <a:srgbClr val="0000FF"/>
                </a:solidFill>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rPr>
              <a:t>43. </a:t>
            </a:r>
            <a:r>
              <a:rPr lang="en-US" sz="2400" b="1" dirty="0">
                <a:solidFill>
                  <a:srgbClr val="FF0000"/>
                </a:solidFill>
                <a:latin typeface="Times New Roman" pitchFamily="18" charset="0"/>
                <a:cs typeface="Times New Roman" pitchFamily="18" charset="0"/>
              </a:rPr>
              <a:t>GIỚI THIỆU CHUNG HỆ THẦN KINH</a:t>
            </a:r>
          </a:p>
        </p:txBody>
      </p:sp>
      <p:sp>
        <p:nvSpPr>
          <p:cNvPr id="41988" name="TextBox 37"/>
          <p:cNvSpPr txBox="1">
            <a:spLocks noChangeArrowheads="1"/>
          </p:cNvSpPr>
          <p:nvPr/>
        </p:nvSpPr>
        <p:spPr bwMode="auto">
          <a:xfrm>
            <a:off x="0" y="313594"/>
            <a:ext cx="3898900" cy="396875"/>
          </a:xfrm>
          <a:prstGeom prst="rect">
            <a:avLst/>
          </a:prstGeom>
          <a:noFill/>
          <a:ln w="9525">
            <a:noFill/>
            <a:miter lim="800000"/>
            <a:headEnd/>
            <a:tailEnd/>
          </a:ln>
        </p:spPr>
        <p:txBody>
          <a:bodyPr>
            <a:spAutoFit/>
          </a:bodyPr>
          <a:lstStyle/>
          <a:p>
            <a:r>
              <a:rPr lang="en-US" sz="2000" b="1" dirty="0" smtClean="0">
                <a:latin typeface="Times New Roman" pitchFamily="18" charset="0"/>
                <a:cs typeface="Times New Roman" pitchFamily="18" charset="0"/>
              </a:rPr>
              <a:t>I. </a:t>
            </a:r>
            <a:r>
              <a:rPr lang="en-US" sz="2000" b="1" dirty="0" err="1" smtClean="0">
                <a:latin typeface="Times New Roman" pitchFamily="18" charset="0"/>
                <a:cs typeface="Times New Roman" pitchFamily="18" charset="0"/>
              </a:rPr>
              <a:t>C</a:t>
            </a:r>
            <a:r>
              <a:rPr lang="en-US" sz="2000" b="1" dirty="0" err="1" smtClean="0"/>
              <a:t>ác</a:t>
            </a:r>
            <a:r>
              <a:rPr lang="en-US" sz="2000" b="1" dirty="0" smtClean="0"/>
              <a:t> </a:t>
            </a:r>
            <a:r>
              <a:rPr lang="en-US" sz="2000" b="1" dirty="0" err="1"/>
              <a:t>bộ</a:t>
            </a:r>
            <a:r>
              <a:rPr lang="en-US" sz="2000" b="1" dirty="0"/>
              <a:t> </a:t>
            </a:r>
            <a:r>
              <a:rPr lang="en-US" sz="2000" b="1" dirty="0" err="1"/>
              <a:t>phận</a:t>
            </a:r>
            <a:r>
              <a:rPr lang="en-US" sz="2000" b="1" dirty="0"/>
              <a:t> </a:t>
            </a:r>
            <a:r>
              <a:rPr lang="en-US" sz="2000" b="1" dirty="0" err="1"/>
              <a:t>c</a:t>
            </a:r>
            <a:r>
              <a:rPr lang="en-US" b="1" dirty="0" err="1"/>
              <a:t>ủa</a:t>
            </a:r>
            <a:r>
              <a:rPr lang="en-US" b="1" dirty="0"/>
              <a:t> </a:t>
            </a:r>
            <a:r>
              <a:rPr lang="en-US" b="1" dirty="0" err="1"/>
              <a:t>hệ</a:t>
            </a:r>
            <a:r>
              <a:rPr lang="en-US" b="1" dirty="0"/>
              <a:t> </a:t>
            </a:r>
            <a:r>
              <a:rPr lang="en-US" b="1" dirty="0" err="1"/>
              <a:t>thần</a:t>
            </a:r>
            <a:r>
              <a:rPr lang="en-US" b="1" dirty="0"/>
              <a:t> </a:t>
            </a:r>
            <a:r>
              <a:rPr lang="en-US" b="1" dirty="0" err="1"/>
              <a:t>kinh</a:t>
            </a:r>
            <a:endParaRPr lang="en-US" sz="2000" b="1" dirty="0">
              <a:latin typeface="Times New Roman" pitchFamily="18" charset="0"/>
              <a:cs typeface="Times New Roman" pitchFamily="18" charset="0"/>
            </a:endParaRPr>
          </a:p>
        </p:txBody>
      </p:sp>
      <p:sp>
        <p:nvSpPr>
          <p:cNvPr id="2" name="Rectangle 1"/>
          <p:cNvSpPr/>
          <p:nvPr/>
        </p:nvSpPr>
        <p:spPr>
          <a:xfrm>
            <a:off x="312738" y="1052758"/>
            <a:ext cx="8378825" cy="831850"/>
          </a:xfrm>
          <a:prstGeom prst="rect">
            <a:avLst/>
          </a:prstGeom>
          <a:solidFill>
            <a:srgbClr val="FFFF99"/>
          </a:solidFill>
        </p:spPr>
        <p:style>
          <a:lnRef idx="1">
            <a:schemeClr val="accent1"/>
          </a:lnRef>
          <a:fillRef idx="2">
            <a:schemeClr val="accent1"/>
          </a:fillRef>
          <a:effectRef idx="1">
            <a:schemeClr val="accent1"/>
          </a:effectRef>
          <a:fontRef idx="minor">
            <a:schemeClr val="dk1"/>
          </a:fontRef>
        </p:style>
        <p:txBody>
          <a:bodyPr>
            <a:spAutoFit/>
          </a:bodyPr>
          <a:lstStyle/>
          <a:p>
            <a:pPr>
              <a:defRPr/>
            </a:pPr>
            <a:r>
              <a:rPr lang="pt-BR" altLang="en-US" sz="2400" b="1" dirty="0">
                <a:solidFill>
                  <a:srgbClr val="000000"/>
                </a:solidFill>
                <a:latin typeface="Times New Roman" pitchFamily="18" charset="0"/>
                <a:cs typeface="Arial" charset="0"/>
              </a:rPr>
              <a:t>- Bộ phận trung ương</a:t>
            </a:r>
            <a:r>
              <a:rPr lang="pt-BR" altLang="en-US" sz="2400" dirty="0">
                <a:solidFill>
                  <a:srgbClr val="000000"/>
                </a:solidFill>
                <a:effectLst>
                  <a:outerShdw blurRad="38100" dist="38100" dir="2700000" algn="tl">
                    <a:srgbClr val="FFFFFF"/>
                  </a:outerShdw>
                </a:effectLst>
                <a:latin typeface="Times New Roman" pitchFamily="18" charset="0"/>
                <a:cs typeface="Arial" charset="0"/>
              </a:rPr>
              <a:t>: </a:t>
            </a:r>
            <a:r>
              <a:rPr lang="pt-BR" altLang="en-US" sz="2400" dirty="0" smtClean="0">
                <a:solidFill>
                  <a:srgbClr val="000000"/>
                </a:solidFill>
                <a:latin typeface="Times New Roman" pitchFamily="18" charset="0"/>
                <a:cs typeface="Arial" charset="0"/>
              </a:rPr>
              <a:t>não </a:t>
            </a:r>
            <a:r>
              <a:rPr lang="pt-BR" altLang="en-US" sz="2400" dirty="0">
                <a:solidFill>
                  <a:srgbClr val="000000"/>
                </a:solidFill>
                <a:latin typeface="Times New Roman" pitchFamily="18" charset="0"/>
                <a:cs typeface="Arial" charset="0"/>
              </a:rPr>
              <a:t>bộ và tủy sống.</a:t>
            </a:r>
          </a:p>
          <a:p>
            <a:pPr>
              <a:defRPr/>
            </a:pPr>
            <a:r>
              <a:rPr lang="pt-BR" altLang="en-US" sz="2400" b="1" dirty="0">
                <a:solidFill>
                  <a:srgbClr val="000000"/>
                </a:solidFill>
                <a:latin typeface="Times New Roman" pitchFamily="18" charset="0"/>
                <a:cs typeface="Arial" charset="0"/>
              </a:rPr>
              <a:t>- Bộ phận ngoại biên</a:t>
            </a:r>
            <a:r>
              <a:rPr lang="pt-BR" altLang="en-US" sz="2400" dirty="0">
                <a:solidFill>
                  <a:srgbClr val="000000"/>
                </a:solidFill>
                <a:latin typeface="Times New Roman" pitchFamily="18" charset="0"/>
                <a:cs typeface="Arial" charset="0"/>
              </a:rPr>
              <a:t>: </a:t>
            </a:r>
            <a:r>
              <a:rPr lang="pt-BR" altLang="en-US" sz="2400" dirty="0" smtClean="0">
                <a:solidFill>
                  <a:srgbClr val="000000"/>
                </a:solidFill>
                <a:latin typeface="Times New Roman" pitchFamily="18" charset="0"/>
                <a:cs typeface="Arial" charset="0"/>
              </a:rPr>
              <a:t>dây </a:t>
            </a:r>
            <a:r>
              <a:rPr lang="pt-BR" altLang="en-US" sz="2400" dirty="0">
                <a:solidFill>
                  <a:srgbClr val="000000"/>
                </a:solidFill>
                <a:latin typeface="Times New Roman" pitchFamily="18" charset="0"/>
                <a:cs typeface="Arial" charset="0"/>
              </a:rPr>
              <a:t>thần kinh và các hạch thần kinh.</a:t>
            </a:r>
          </a:p>
        </p:txBody>
      </p:sp>
      <p:sp>
        <p:nvSpPr>
          <p:cNvPr id="42010" name="Rectangle 26"/>
          <p:cNvSpPr>
            <a:spLocks noChangeArrowheads="1"/>
          </p:cNvSpPr>
          <p:nvPr/>
        </p:nvSpPr>
        <p:spPr bwMode="auto">
          <a:xfrm>
            <a:off x="19050" y="1843088"/>
            <a:ext cx="3733800" cy="533400"/>
          </a:xfrm>
          <a:prstGeom prst="rect">
            <a:avLst/>
          </a:prstGeom>
          <a:noFill/>
          <a:ln w="9525">
            <a:noFill/>
            <a:miter lim="800000"/>
            <a:headEnd/>
            <a:tailEnd/>
          </a:ln>
        </p:spPr>
        <p:txBody>
          <a:bodyPr anchor="ctr"/>
          <a:lstStyle/>
          <a:p>
            <a:pPr>
              <a:lnSpc>
                <a:spcPct val="90000"/>
              </a:lnSpc>
            </a:pPr>
            <a:r>
              <a:rPr lang="en-US" sz="2400" b="1">
                <a:latin typeface="Times New Roman" pitchFamily="18" charset="0"/>
              </a:rPr>
              <a:t>2/ </a:t>
            </a:r>
            <a:r>
              <a:rPr lang="en-US" sz="2400" b="1" u="sng">
                <a:latin typeface="Times New Roman" pitchFamily="18" charset="0"/>
              </a:rPr>
              <a:t>Chức năng</a:t>
            </a:r>
            <a:r>
              <a:rPr lang="en-US" sz="2400" b="1">
                <a:latin typeface="Times New Roman" pitchFamily="18" charset="0"/>
              </a:rPr>
              <a:t>:</a:t>
            </a:r>
          </a:p>
        </p:txBody>
      </p:sp>
      <p:sp>
        <p:nvSpPr>
          <p:cNvPr id="41992" name="Rectangle 27"/>
          <p:cNvSpPr>
            <a:spLocks noChangeArrowheads="1"/>
          </p:cNvSpPr>
          <p:nvPr/>
        </p:nvSpPr>
        <p:spPr bwMode="auto">
          <a:xfrm>
            <a:off x="204788" y="2351088"/>
            <a:ext cx="4067175" cy="1187450"/>
          </a:xfrm>
          <a:prstGeom prst="rect">
            <a:avLst/>
          </a:prstGeom>
          <a:noFill/>
          <a:ln w="9525">
            <a:noFill/>
            <a:miter lim="800000"/>
            <a:headEnd/>
            <a:tailEnd/>
          </a:ln>
        </p:spPr>
        <p:txBody>
          <a:bodyPr anchor="ctr">
            <a:spAutoFit/>
          </a:bodyPr>
          <a:lstStyle/>
          <a:p>
            <a:pPr algn="just" eaLnBrk="0" hangingPunct="0">
              <a:tabLst>
                <a:tab pos="1143000" algn="l"/>
              </a:tabLst>
            </a:pPr>
            <a:r>
              <a:rPr lang="en-US" altLang="ja-JP" sz="2400" b="1">
                <a:latin typeface="Times New Roman" pitchFamily="18" charset="0"/>
              </a:rPr>
              <a:t>- Hệ TK </a:t>
            </a:r>
            <a:r>
              <a:rPr lang="en-US" sz="2400" b="1">
                <a:latin typeface="Times New Roman" pitchFamily="18" charset="0"/>
              </a:rPr>
              <a:t>vận động </a:t>
            </a:r>
            <a:r>
              <a:rPr lang="en-US" sz="2400" b="1">
                <a:latin typeface="Times New Roman" pitchFamily="18" charset="0"/>
                <a:sym typeface="Wingdings" pitchFamily="2" charset="2"/>
              </a:rPr>
              <a:t>(</a:t>
            </a:r>
            <a:r>
              <a:rPr lang="en-US" altLang="ja-JP" b="1"/>
              <a:t>cơ xương</a:t>
            </a:r>
            <a:r>
              <a:rPr lang="en-US" altLang="ja-JP"/>
              <a:t> )</a:t>
            </a:r>
            <a:r>
              <a:rPr lang="en-US" altLang="ja-JP" sz="2400" b="1">
                <a:latin typeface="Times New Roman" pitchFamily="18" charset="0"/>
              </a:rPr>
              <a:t>: </a:t>
            </a:r>
            <a:r>
              <a:rPr lang="en-US" sz="2400" b="1">
                <a:latin typeface="Times New Roman" pitchFamily="18" charset="0"/>
              </a:rPr>
              <a:t>điều khiển các cơ vân, cơ xương là hoạt động có ý thức.  </a:t>
            </a:r>
          </a:p>
        </p:txBody>
      </p:sp>
      <p:sp>
        <p:nvSpPr>
          <p:cNvPr id="41993" name="Rectangle 28"/>
          <p:cNvSpPr>
            <a:spLocks noChangeArrowheads="1"/>
          </p:cNvSpPr>
          <p:nvPr/>
        </p:nvSpPr>
        <p:spPr bwMode="auto">
          <a:xfrm>
            <a:off x="4348163" y="2276475"/>
            <a:ext cx="4795837" cy="1187450"/>
          </a:xfrm>
          <a:prstGeom prst="rect">
            <a:avLst/>
          </a:prstGeom>
          <a:noFill/>
          <a:ln w="9525">
            <a:noFill/>
            <a:miter lim="800000"/>
            <a:headEnd/>
            <a:tailEnd/>
          </a:ln>
        </p:spPr>
        <p:txBody>
          <a:bodyPr anchor="ctr">
            <a:spAutoFit/>
          </a:bodyPr>
          <a:lstStyle/>
          <a:p>
            <a:pPr algn="just" eaLnBrk="0" hangingPunct="0">
              <a:tabLst>
                <a:tab pos="1143000" algn="l"/>
              </a:tabLst>
            </a:pPr>
            <a:r>
              <a:rPr lang="en-US" sz="2400" b="1">
                <a:latin typeface="Times New Roman" pitchFamily="18" charset="0"/>
              </a:rPr>
              <a:t>- Hệ TK sinh dưỡng: Điều hoà cơ quan sinh dưỡng và cơ quan sinh sản; là hoạt động không có ý thức</a:t>
            </a:r>
          </a:p>
        </p:txBody>
      </p:sp>
      <p:sp>
        <p:nvSpPr>
          <p:cNvPr id="42013" name="Text Box 29"/>
          <p:cNvSpPr txBox="1">
            <a:spLocks noChangeArrowheads="1"/>
          </p:cNvSpPr>
          <p:nvPr/>
        </p:nvSpPr>
        <p:spPr bwMode="auto">
          <a:xfrm>
            <a:off x="1328738" y="709980"/>
            <a:ext cx="2500312" cy="779463"/>
          </a:xfrm>
          <a:prstGeom prst="rect">
            <a:avLst/>
          </a:prstGeom>
          <a:noFill/>
          <a:ln w="9525">
            <a:noFill/>
            <a:miter lim="800000"/>
            <a:headEnd/>
            <a:tailEnd/>
          </a:ln>
          <a:effectLst/>
        </p:spPr>
        <p:txBody>
          <a:bodyPr>
            <a:spAutoFit/>
          </a:bodyPr>
          <a:lstStyle/>
          <a:p>
            <a:pPr>
              <a:defRPr/>
            </a:pPr>
            <a:r>
              <a:rPr lang="en-US" altLang="en-US" dirty="0" err="1">
                <a:solidFill>
                  <a:srgbClr val="000000"/>
                </a:solidFill>
                <a:effectLst>
                  <a:outerShdw blurRad="38100" dist="38100" dir="2700000" algn="tl">
                    <a:srgbClr val="C0C0C0"/>
                  </a:outerShdw>
                </a:effectLst>
              </a:rPr>
              <a:t>Hệ</a:t>
            </a:r>
            <a:r>
              <a:rPr lang="en-US" altLang="en-US" dirty="0">
                <a:solidFill>
                  <a:srgbClr val="000000"/>
                </a:solidFill>
                <a:effectLst>
                  <a:outerShdw blurRad="38100" dist="38100" dir="2700000" algn="tl">
                    <a:srgbClr val="C0C0C0"/>
                  </a:outerShdw>
                </a:effectLst>
              </a:rPr>
              <a:t> </a:t>
            </a:r>
            <a:r>
              <a:rPr lang="en-US" altLang="en-US" dirty="0" err="1">
                <a:solidFill>
                  <a:srgbClr val="000000"/>
                </a:solidFill>
                <a:effectLst>
                  <a:outerShdw blurRad="38100" dist="38100" dir="2700000" algn="tl">
                    <a:srgbClr val="C0C0C0"/>
                  </a:outerShdw>
                </a:effectLst>
              </a:rPr>
              <a:t>thần</a:t>
            </a:r>
            <a:r>
              <a:rPr lang="en-US" altLang="en-US" dirty="0">
                <a:solidFill>
                  <a:srgbClr val="000000"/>
                </a:solidFill>
                <a:effectLst>
                  <a:outerShdw blurRad="38100" dist="38100" dir="2700000" algn="tl">
                    <a:srgbClr val="C0C0C0"/>
                  </a:outerShdw>
                </a:effectLst>
              </a:rPr>
              <a:t> </a:t>
            </a:r>
            <a:r>
              <a:rPr lang="en-US" altLang="en-US" dirty="0" err="1">
                <a:solidFill>
                  <a:srgbClr val="000000"/>
                </a:solidFill>
                <a:effectLst>
                  <a:outerShdw blurRad="38100" dist="38100" dir="2700000" algn="tl">
                    <a:srgbClr val="C0C0C0"/>
                  </a:outerShdw>
                </a:effectLst>
              </a:rPr>
              <a:t>kinh</a:t>
            </a:r>
            <a:r>
              <a:rPr lang="en-US" altLang="en-US" dirty="0">
                <a:solidFill>
                  <a:srgbClr val="000000"/>
                </a:solidFill>
                <a:effectLst>
                  <a:outerShdw blurRad="38100" dist="38100" dir="2700000" algn="tl">
                    <a:srgbClr val="C0C0C0"/>
                  </a:outerShdw>
                </a:effectLst>
              </a:rPr>
              <a:t> </a:t>
            </a:r>
            <a:r>
              <a:rPr lang="en-US" altLang="en-US" dirty="0" err="1">
                <a:solidFill>
                  <a:srgbClr val="000000"/>
                </a:solidFill>
                <a:effectLst>
                  <a:outerShdw blurRad="38100" dist="38100" dir="2700000" algn="tl">
                    <a:srgbClr val="C0C0C0"/>
                  </a:outerShdw>
                </a:effectLst>
              </a:rPr>
              <a:t>gồm</a:t>
            </a:r>
            <a:r>
              <a:rPr lang="en-US" altLang="en-US" dirty="0">
                <a:solidFill>
                  <a:srgbClr val="000000"/>
                </a:solidFill>
                <a:effectLst>
                  <a:outerShdw blurRad="38100" dist="38100" dir="2700000" algn="tl">
                    <a:srgbClr val="C0C0C0"/>
                  </a:outerShdw>
                </a:effectLst>
              </a:rPr>
              <a:t>:</a:t>
            </a:r>
          </a:p>
          <a:p>
            <a:pPr>
              <a:spcBef>
                <a:spcPct val="50000"/>
              </a:spcBef>
              <a:defRPr/>
            </a:pPr>
            <a:endParaRPr lang="en-US" dirty="0"/>
          </a:p>
        </p:txBody>
      </p:sp>
      <p:pic>
        <p:nvPicPr>
          <p:cNvPr id="41995" name="Picture 2" descr="http://blog.suabottot.com/wp-content/uploads/2015/12/tam-quan-trong-cua-van-dong-1.jpg"/>
          <p:cNvPicPr>
            <a:picLocks noChangeAspect="1" noChangeArrowheads="1"/>
          </p:cNvPicPr>
          <p:nvPr/>
        </p:nvPicPr>
        <p:blipFill>
          <a:blip r:embed="rId2"/>
          <a:srcRect/>
          <a:stretch>
            <a:fillRect/>
          </a:stretch>
        </p:blipFill>
        <p:spPr bwMode="auto">
          <a:xfrm>
            <a:off x="0" y="3770313"/>
            <a:ext cx="4110038" cy="3087687"/>
          </a:xfrm>
          <a:prstGeom prst="rect">
            <a:avLst/>
          </a:prstGeom>
          <a:noFill/>
          <a:ln w="9525">
            <a:noFill/>
            <a:miter lim="800000"/>
            <a:headEnd/>
            <a:tailEnd/>
          </a:ln>
        </p:spPr>
      </p:pic>
      <p:pic>
        <p:nvPicPr>
          <p:cNvPr id="41996" name="Picture 8" descr="http://us.123rf.com/450wm/alexoakenman/alexoakenman1408/alexoakenman140800015/30639917-icon-vector-ta-p-ca-c-ca-quan-na-i-ta-ng-ca-a-con-nga-a-i-nha-la-la-ch-pha-i-tra-i-tim-da--da-y-tuya.jpg"/>
          <p:cNvPicPr>
            <a:picLocks noChangeAspect="1" noChangeArrowheads="1"/>
          </p:cNvPicPr>
          <p:nvPr/>
        </p:nvPicPr>
        <p:blipFill>
          <a:blip r:embed="rId3"/>
          <a:srcRect/>
          <a:stretch>
            <a:fillRect/>
          </a:stretch>
        </p:blipFill>
        <p:spPr bwMode="auto">
          <a:xfrm>
            <a:off x="4129088" y="3786188"/>
            <a:ext cx="5014912" cy="3157537"/>
          </a:xfrm>
          <a:prstGeom prst="rect">
            <a:avLst/>
          </a:prstGeom>
          <a:noFill/>
          <a:ln w="9525">
            <a:noFill/>
            <a:miter lim="800000"/>
            <a:headEnd/>
            <a:tailEnd/>
          </a:ln>
        </p:spPr>
      </p:pic>
      <p:graphicFrame>
        <p:nvGraphicFramePr>
          <p:cNvPr id="42009" name="Group 25"/>
          <p:cNvGraphicFramePr>
            <a:graphicFrameLocks noGrp="1"/>
          </p:cNvGraphicFramePr>
          <p:nvPr/>
        </p:nvGraphicFramePr>
        <p:xfrm>
          <a:off x="0" y="2311400"/>
          <a:ext cx="9144000" cy="1360488"/>
        </p:xfrm>
        <a:graphic>
          <a:graphicData uri="http://schemas.openxmlformats.org/drawingml/2006/table">
            <a:tbl>
              <a:tblPr/>
              <a:tblGrid>
                <a:gridCol w="4311650">
                  <a:extLst>
                    <a:ext uri="{9D8B030D-6E8A-4147-A177-3AD203B41FA5}">
                      <a16:colId xmlns:a16="http://schemas.microsoft.com/office/drawing/2014/main" val="20000"/>
                    </a:ext>
                  </a:extLst>
                </a:gridCol>
                <a:gridCol w="4832350">
                  <a:extLst>
                    <a:ext uri="{9D8B030D-6E8A-4147-A177-3AD203B41FA5}">
                      <a16:colId xmlns:a16="http://schemas.microsoft.com/office/drawing/2014/main" val="20001"/>
                    </a:ext>
                  </a:extLst>
                </a:gridCol>
              </a:tblGrid>
              <a:tr h="1360488">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en-US" sz="24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en-US" sz="2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010"/>
                                        </p:tgtEl>
                                        <p:attrNameLst>
                                          <p:attrName>style.visibility</p:attrName>
                                        </p:attrNameLst>
                                      </p:cBhvr>
                                      <p:to>
                                        <p:strVal val="visible"/>
                                      </p:to>
                                    </p:set>
                                    <p:animEffect transition="in" filter="dissolve">
                                      <p:cBhvr>
                                        <p:cTn id="7" dur="500"/>
                                        <p:tgtEl>
                                          <p:spTgt spid="420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2009"/>
                                        </p:tgtEl>
                                        <p:attrNameLst>
                                          <p:attrName>style.visibility</p:attrName>
                                        </p:attrNameLst>
                                      </p:cBhvr>
                                      <p:to>
                                        <p:strVal val="visible"/>
                                      </p:to>
                                    </p:set>
                                    <p:animEffect transition="in" filter="box(in)">
                                      <p:cBhvr>
                                        <p:cTn id="12" dur="500"/>
                                        <p:tgtEl>
                                          <p:spTgt spid="4200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1992"/>
                                        </p:tgtEl>
                                        <p:attrNameLst>
                                          <p:attrName>style.visibility</p:attrName>
                                        </p:attrNameLst>
                                      </p:cBhvr>
                                      <p:to>
                                        <p:strVal val="visible"/>
                                      </p:to>
                                    </p:set>
                                    <p:animEffect transition="in" filter="diamond(in)">
                                      <p:cBhvr>
                                        <p:cTn id="17" dur="2000"/>
                                        <p:tgtEl>
                                          <p:spTgt spid="4199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1995"/>
                                        </p:tgtEl>
                                        <p:attrNameLst>
                                          <p:attrName>style.visibility</p:attrName>
                                        </p:attrNameLst>
                                      </p:cBhvr>
                                      <p:to>
                                        <p:strVal val="visible"/>
                                      </p:to>
                                    </p:set>
                                    <p:animEffect transition="in" filter="diamond(in)">
                                      <p:cBhvr>
                                        <p:cTn id="22" dur="2000"/>
                                        <p:tgtEl>
                                          <p:spTgt spid="4199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1993"/>
                                        </p:tgtEl>
                                        <p:attrNameLst>
                                          <p:attrName>style.visibility</p:attrName>
                                        </p:attrNameLst>
                                      </p:cBhvr>
                                      <p:to>
                                        <p:strVal val="visible"/>
                                      </p:to>
                                    </p:set>
                                    <p:animEffect transition="in" filter="diamond(in)">
                                      <p:cBhvr>
                                        <p:cTn id="27" dur="2000"/>
                                        <p:tgtEl>
                                          <p:spTgt spid="4199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1996"/>
                                        </p:tgtEl>
                                        <p:attrNameLst>
                                          <p:attrName>style.visibility</p:attrName>
                                        </p:attrNameLst>
                                      </p:cBhvr>
                                      <p:to>
                                        <p:strVal val="visible"/>
                                      </p:to>
                                    </p:set>
                                    <p:anim calcmode="lin" valueType="num">
                                      <p:cBhvr additive="base">
                                        <p:cTn id="32" dur="500" fill="hold"/>
                                        <p:tgtEl>
                                          <p:spTgt spid="41996"/>
                                        </p:tgtEl>
                                        <p:attrNameLst>
                                          <p:attrName>ppt_x</p:attrName>
                                        </p:attrNameLst>
                                      </p:cBhvr>
                                      <p:tavLst>
                                        <p:tav tm="0">
                                          <p:val>
                                            <p:strVal val="#ppt_x"/>
                                          </p:val>
                                        </p:tav>
                                        <p:tav tm="100000">
                                          <p:val>
                                            <p:strVal val="#ppt_x"/>
                                          </p:val>
                                        </p:tav>
                                      </p:tavLst>
                                    </p:anim>
                                    <p:anim calcmode="lin" valueType="num">
                                      <p:cBhvr additive="base">
                                        <p:cTn id="33" dur="500" fill="hold"/>
                                        <p:tgtEl>
                                          <p:spTgt spid="419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0" grpId="0"/>
      <p:bldP spid="41992" grpId="0"/>
      <p:bldP spid="4199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62" name="Picture 14"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5199063"/>
            <a:ext cx="2333625" cy="777875"/>
          </a:xfrm>
          <a:prstGeom prst="rect">
            <a:avLst/>
          </a:prstGeom>
          <a:noFill/>
          <a:extLst>
            <a:ext uri="{909E8E84-426E-40DD-AFC4-6F175D3DCCD1}">
              <a14:hiddenFill xmlns:a14="http://schemas.microsoft.com/office/drawing/2010/main">
                <a:solidFill>
                  <a:srgbClr val="FFFFFF"/>
                </a:solidFill>
              </a14:hiddenFill>
            </a:ext>
          </a:extLst>
        </p:spPr>
      </p:pic>
      <p:pic>
        <p:nvPicPr>
          <p:cNvPr id="78863" name="Picture 15"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8" y="3752850"/>
            <a:ext cx="2079625" cy="1584325"/>
          </a:xfrm>
          <a:prstGeom prst="rect">
            <a:avLst/>
          </a:prstGeom>
          <a:noFill/>
          <a:extLst>
            <a:ext uri="{909E8E84-426E-40DD-AFC4-6F175D3DCCD1}">
              <a14:hiddenFill xmlns:a14="http://schemas.microsoft.com/office/drawing/2010/main">
                <a:solidFill>
                  <a:srgbClr val="FFFFFF"/>
                </a:solidFill>
              </a14:hiddenFill>
            </a:ext>
          </a:extLst>
        </p:spPr>
      </p:pic>
      <p:pic>
        <p:nvPicPr>
          <p:cNvPr id="78864" name="Picture 16"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1563" y="3903663"/>
            <a:ext cx="1597025" cy="1535112"/>
          </a:xfrm>
          <a:prstGeom prst="rect">
            <a:avLst/>
          </a:prstGeom>
          <a:noFill/>
          <a:extLst>
            <a:ext uri="{909E8E84-426E-40DD-AFC4-6F175D3DCCD1}">
              <a14:hiddenFill xmlns:a14="http://schemas.microsoft.com/office/drawing/2010/main">
                <a:solidFill>
                  <a:srgbClr val="FFFFFF"/>
                </a:solidFill>
              </a14:hiddenFill>
            </a:ext>
          </a:extLst>
        </p:spPr>
      </p:pic>
      <p:pic>
        <p:nvPicPr>
          <p:cNvPr id="78865" name="Picture 17"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8225" y="5708650"/>
            <a:ext cx="1749425" cy="909638"/>
          </a:xfrm>
          <a:prstGeom prst="rect">
            <a:avLst/>
          </a:prstGeom>
          <a:noFill/>
          <a:extLst>
            <a:ext uri="{909E8E84-426E-40DD-AFC4-6F175D3DCCD1}">
              <a14:hiddenFill xmlns:a14="http://schemas.microsoft.com/office/drawing/2010/main">
                <a:solidFill>
                  <a:srgbClr val="FFFFFF"/>
                </a:solidFill>
              </a14:hiddenFill>
            </a:ext>
          </a:extLst>
        </p:spPr>
      </p:pic>
      <p:pic>
        <p:nvPicPr>
          <p:cNvPr id="78866" name="Picture 18"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2663" y="4565650"/>
            <a:ext cx="1728787" cy="1260475"/>
          </a:xfrm>
          <a:prstGeom prst="rect">
            <a:avLst/>
          </a:prstGeom>
          <a:noFill/>
          <a:extLst>
            <a:ext uri="{909E8E84-426E-40DD-AFC4-6F175D3DCCD1}">
              <a14:hiddenFill xmlns:a14="http://schemas.microsoft.com/office/drawing/2010/main">
                <a:solidFill>
                  <a:srgbClr val="FFFFFF"/>
                </a:solidFill>
              </a14:hiddenFill>
            </a:ext>
          </a:extLst>
        </p:spPr>
      </p:pic>
      <p:pic>
        <p:nvPicPr>
          <p:cNvPr id="78867" name="Picture 19"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4975" y="4545013"/>
            <a:ext cx="1962150" cy="1287462"/>
          </a:xfrm>
          <a:prstGeom prst="rect">
            <a:avLst/>
          </a:prstGeom>
          <a:noFill/>
          <a:extLst>
            <a:ext uri="{909E8E84-426E-40DD-AFC4-6F175D3DCCD1}">
              <a14:hiddenFill xmlns:a14="http://schemas.microsoft.com/office/drawing/2010/main">
                <a:solidFill>
                  <a:srgbClr val="FFFFFF"/>
                </a:solidFill>
              </a14:hiddenFill>
            </a:ext>
          </a:extLst>
        </p:spPr>
      </p:pic>
      <p:pic>
        <p:nvPicPr>
          <p:cNvPr id="78868" name="Picture 20"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6488" y="3787775"/>
            <a:ext cx="13144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78869" name="Picture 21"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02513" y="3049588"/>
            <a:ext cx="1281112" cy="860425"/>
          </a:xfrm>
          <a:prstGeom prst="rect">
            <a:avLst/>
          </a:prstGeom>
          <a:noFill/>
          <a:extLst>
            <a:ext uri="{909E8E84-426E-40DD-AFC4-6F175D3DCCD1}">
              <a14:hiddenFill xmlns:a14="http://schemas.microsoft.com/office/drawing/2010/main">
                <a:solidFill>
                  <a:srgbClr val="FFFFFF"/>
                </a:solidFill>
              </a14:hiddenFill>
            </a:ext>
          </a:extLst>
        </p:spPr>
      </p:pic>
      <p:pic>
        <p:nvPicPr>
          <p:cNvPr id="78870" name="Picture 22"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3063" y="3600450"/>
            <a:ext cx="2093912" cy="1054100"/>
          </a:xfrm>
          <a:prstGeom prst="rect">
            <a:avLst/>
          </a:prstGeom>
          <a:noFill/>
          <a:extLst>
            <a:ext uri="{909E8E84-426E-40DD-AFC4-6F175D3DCCD1}">
              <a14:hiddenFill xmlns:a14="http://schemas.microsoft.com/office/drawing/2010/main">
                <a:solidFill>
                  <a:srgbClr val="FFFFFF"/>
                </a:solidFill>
              </a14:hiddenFill>
            </a:ext>
          </a:extLst>
        </p:spPr>
      </p:pic>
      <p:pic>
        <p:nvPicPr>
          <p:cNvPr id="78871" name="Picture 23"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35375" y="3849688"/>
            <a:ext cx="2073275" cy="1033462"/>
          </a:xfrm>
          <a:prstGeom prst="rect">
            <a:avLst/>
          </a:prstGeom>
          <a:noFill/>
          <a:extLst>
            <a:ext uri="{909E8E84-426E-40DD-AFC4-6F175D3DCCD1}">
              <a14:hiddenFill xmlns:a14="http://schemas.microsoft.com/office/drawing/2010/main">
                <a:solidFill>
                  <a:srgbClr val="FFFFFF"/>
                </a:solidFill>
              </a14:hiddenFill>
            </a:ext>
          </a:extLst>
        </p:spPr>
      </p:pic>
      <p:pic>
        <p:nvPicPr>
          <p:cNvPr id="78872" name="Picture 24"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05869" y="995362"/>
            <a:ext cx="2865438" cy="3570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7681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78872"/>
                                        </p:tgtEl>
                                        <p:attrNameLst>
                                          <p:attrName>style.visibility</p:attrName>
                                        </p:attrNameLst>
                                      </p:cBhvr>
                                      <p:to>
                                        <p:strVal val="visible"/>
                                      </p:to>
                                    </p:set>
                                    <p:animEffect transition="in" filter="box(out)">
                                      <p:cBhvr>
                                        <p:cTn id="7" dur="500"/>
                                        <p:tgtEl>
                                          <p:spTgt spid="788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8871"/>
                                        </p:tgtEl>
                                        <p:attrNameLst>
                                          <p:attrName>style.visibility</p:attrName>
                                        </p:attrNameLst>
                                      </p:cBhvr>
                                      <p:to>
                                        <p:strVal val="visible"/>
                                      </p:to>
                                    </p:set>
                                    <p:animEffect transition="in" filter="wipe(left)">
                                      <p:cBhvr>
                                        <p:cTn id="12" dur="500"/>
                                        <p:tgtEl>
                                          <p:spTgt spid="788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8870"/>
                                        </p:tgtEl>
                                        <p:attrNameLst>
                                          <p:attrName>style.visibility</p:attrName>
                                        </p:attrNameLst>
                                      </p:cBhvr>
                                      <p:to>
                                        <p:strVal val="visible"/>
                                      </p:to>
                                    </p:set>
                                    <p:animEffect transition="in" filter="wipe(left)">
                                      <p:cBhvr>
                                        <p:cTn id="17" dur="500"/>
                                        <p:tgtEl>
                                          <p:spTgt spid="788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8869"/>
                                        </p:tgtEl>
                                        <p:attrNameLst>
                                          <p:attrName>style.visibility</p:attrName>
                                        </p:attrNameLst>
                                      </p:cBhvr>
                                      <p:to>
                                        <p:strVal val="visible"/>
                                      </p:to>
                                    </p:set>
                                    <p:animEffect transition="in" filter="wipe(left)">
                                      <p:cBhvr>
                                        <p:cTn id="22" dur="500"/>
                                        <p:tgtEl>
                                          <p:spTgt spid="788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78868"/>
                                        </p:tgtEl>
                                        <p:attrNameLst>
                                          <p:attrName>style.visibility</p:attrName>
                                        </p:attrNameLst>
                                      </p:cBhvr>
                                      <p:to>
                                        <p:strVal val="visible"/>
                                      </p:to>
                                    </p:set>
                                    <p:animEffect transition="in" filter="wipe(left)">
                                      <p:cBhvr>
                                        <p:cTn id="27" dur="500"/>
                                        <p:tgtEl>
                                          <p:spTgt spid="788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78867"/>
                                        </p:tgtEl>
                                        <p:attrNameLst>
                                          <p:attrName>style.visibility</p:attrName>
                                        </p:attrNameLst>
                                      </p:cBhvr>
                                      <p:to>
                                        <p:strVal val="visible"/>
                                      </p:to>
                                    </p:set>
                                    <p:animEffect transition="in" filter="wipe(left)">
                                      <p:cBhvr>
                                        <p:cTn id="32" dur="500"/>
                                        <p:tgtEl>
                                          <p:spTgt spid="7886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78866"/>
                                        </p:tgtEl>
                                        <p:attrNameLst>
                                          <p:attrName>style.visibility</p:attrName>
                                        </p:attrNameLst>
                                      </p:cBhvr>
                                      <p:to>
                                        <p:strVal val="visible"/>
                                      </p:to>
                                    </p:set>
                                    <p:animEffect transition="in" filter="wipe(left)">
                                      <p:cBhvr>
                                        <p:cTn id="37" dur="500"/>
                                        <p:tgtEl>
                                          <p:spTgt spid="7886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78865"/>
                                        </p:tgtEl>
                                        <p:attrNameLst>
                                          <p:attrName>style.visibility</p:attrName>
                                        </p:attrNameLst>
                                      </p:cBhvr>
                                      <p:to>
                                        <p:strVal val="visible"/>
                                      </p:to>
                                    </p:set>
                                    <p:animEffect transition="in" filter="wipe(left)">
                                      <p:cBhvr>
                                        <p:cTn id="42" dur="500"/>
                                        <p:tgtEl>
                                          <p:spTgt spid="7886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78864"/>
                                        </p:tgtEl>
                                        <p:attrNameLst>
                                          <p:attrName>style.visibility</p:attrName>
                                        </p:attrNameLst>
                                      </p:cBhvr>
                                      <p:to>
                                        <p:strVal val="visible"/>
                                      </p:to>
                                    </p:set>
                                    <p:animEffect transition="in" filter="wipe(right)">
                                      <p:cBhvr>
                                        <p:cTn id="47" dur="500"/>
                                        <p:tgtEl>
                                          <p:spTgt spid="7886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78863"/>
                                        </p:tgtEl>
                                        <p:attrNameLst>
                                          <p:attrName>style.visibility</p:attrName>
                                        </p:attrNameLst>
                                      </p:cBhvr>
                                      <p:to>
                                        <p:strVal val="visible"/>
                                      </p:to>
                                    </p:set>
                                    <p:animEffect transition="in" filter="wipe(right)">
                                      <p:cBhvr>
                                        <p:cTn id="52" dur="500"/>
                                        <p:tgtEl>
                                          <p:spTgt spid="7886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fill="hold" nodeType="clickEffect">
                                  <p:stCondLst>
                                    <p:cond delay="0"/>
                                  </p:stCondLst>
                                  <p:childTnLst>
                                    <p:set>
                                      <p:cBhvr>
                                        <p:cTn id="56" dur="1" fill="hold">
                                          <p:stCondLst>
                                            <p:cond delay="0"/>
                                          </p:stCondLst>
                                        </p:cTn>
                                        <p:tgtEl>
                                          <p:spTgt spid="78862"/>
                                        </p:tgtEl>
                                        <p:attrNameLst>
                                          <p:attrName>style.visibility</p:attrName>
                                        </p:attrNameLst>
                                      </p:cBhvr>
                                      <p:to>
                                        <p:strVal val="visible"/>
                                      </p:to>
                                    </p:set>
                                    <p:animEffect transition="in" filter="wipe(right)">
                                      <p:cBhvr>
                                        <p:cTn id="57" dur="500"/>
                                        <p:tgtEl>
                                          <p:spTgt spid="78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DSC_35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219200"/>
            <a:ext cx="4076700" cy="2133600"/>
          </a:xfrm>
          <a:prstGeom prst="rect">
            <a:avLst/>
          </a:prstGeom>
          <a:noFill/>
          <a:ln w="76200" cmpd="tri">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32771" name="Picture 3" descr="DSC_35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143000"/>
            <a:ext cx="4159250" cy="2209800"/>
          </a:xfrm>
          <a:prstGeom prst="rect">
            <a:avLst/>
          </a:prstGeom>
          <a:noFill/>
          <a:ln w="76200" cmpd="tri">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32772" name="Text Box 4"/>
          <p:cNvSpPr txBox="1">
            <a:spLocks noChangeArrowheads="1"/>
          </p:cNvSpPr>
          <p:nvPr/>
        </p:nvSpPr>
        <p:spPr bwMode="auto">
          <a:xfrm>
            <a:off x="152400" y="1127125"/>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u="sng">
                <a:solidFill>
                  <a:schemeClr val="tx1"/>
                </a:solidFill>
                <a:latin typeface="Times New Roman" panose="02020603050405020304" pitchFamily="18" charset="0"/>
              </a:defRPr>
            </a:lvl1pPr>
            <a:lvl2pPr marL="742950" indent="-285750" algn="ctr">
              <a:defRPr u="sng">
                <a:solidFill>
                  <a:schemeClr val="tx1"/>
                </a:solidFill>
                <a:latin typeface="Times New Roman" panose="02020603050405020304" pitchFamily="18" charset="0"/>
              </a:defRPr>
            </a:lvl2pPr>
            <a:lvl3pPr marL="1143000" indent="-228600" algn="ctr">
              <a:defRPr u="sng">
                <a:solidFill>
                  <a:schemeClr val="tx1"/>
                </a:solidFill>
                <a:latin typeface="Times New Roman" panose="02020603050405020304" pitchFamily="18" charset="0"/>
              </a:defRPr>
            </a:lvl3pPr>
            <a:lvl4pPr marL="1600200" indent="-228600" algn="ctr">
              <a:defRPr u="sng">
                <a:solidFill>
                  <a:schemeClr val="tx1"/>
                </a:solidFill>
                <a:latin typeface="Times New Roman" panose="02020603050405020304" pitchFamily="18" charset="0"/>
              </a:defRPr>
            </a:lvl4pPr>
            <a:lvl5pPr marL="2057400" indent="-228600" algn="ctr">
              <a:defRPr u="sng">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u="sng">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u="sng">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u="sng">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u="sng">
                <a:solidFill>
                  <a:schemeClr val="tx1"/>
                </a:solidFill>
                <a:latin typeface="Times New Roman" panose="02020603050405020304" pitchFamily="18" charset="0"/>
              </a:defRPr>
            </a:lvl9pPr>
          </a:lstStyle>
          <a:p>
            <a:pPr algn="l">
              <a:spcBef>
                <a:spcPct val="50000"/>
              </a:spcBef>
            </a:pPr>
            <a:r>
              <a:rPr lang="en-US" altLang="en-US" b="1" u="none"/>
              <a:t>Màng</a:t>
            </a:r>
          </a:p>
        </p:txBody>
      </p:sp>
      <p:sp>
        <p:nvSpPr>
          <p:cNvPr id="32773" name="Text Box 5"/>
          <p:cNvSpPr txBox="1">
            <a:spLocks noChangeArrowheads="1"/>
          </p:cNvSpPr>
          <p:nvPr/>
        </p:nvSpPr>
        <p:spPr bwMode="auto">
          <a:xfrm>
            <a:off x="114300" y="2117725"/>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u="sng">
                <a:solidFill>
                  <a:schemeClr val="tx1"/>
                </a:solidFill>
                <a:latin typeface="Times New Roman" panose="02020603050405020304" pitchFamily="18" charset="0"/>
              </a:defRPr>
            </a:lvl1pPr>
            <a:lvl2pPr marL="742950" indent="-285750" algn="ctr">
              <a:defRPr u="sng">
                <a:solidFill>
                  <a:schemeClr val="tx1"/>
                </a:solidFill>
                <a:latin typeface="Times New Roman" panose="02020603050405020304" pitchFamily="18" charset="0"/>
              </a:defRPr>
            </a:lvl2pPr>
            <a:lvl3pPr marL="1143000" indent="-228600" algn="ctr">
              <a:defRPr u="sng">
                <a:solidFill>
                  <a:schemeClr val="tx1"/>
                </a:solidFill>
                <a:latin typeface="Times New Roman" panose="02020603050405020304" pitchFamily="18" charset="0"/>
              </a:defRPr>
            </a:lvl3pPr>
            <a:lvl4pPr marL="1600200" indent="-228600" algn="ctr">
              <a:defRPr u="sng">
                <a:solidFill>
                  <a:schemeClr val="tx1"/>
                </a:solidFill>
                <a:latin typeface="Times New Roman" panose="02020603050405020304" pitchFamily="18" charset="0"/>
              </a:defRPr>
            </a:lvl4pPr>
            <a:lvl5pPr marL="2057400" indent="-228600" algn="ctr">
              <a:defRPr u="sng">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u="sng">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u="sng">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u="sng">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u="sng">
                <a:solidFill>
                  <a:schemeClr val="tx1"/>
                </a:solidFill>
                <a:latin typeface="Times New Roman" panose="02020603050405020304" pitchFamily="18" charset="0"/>
              </a:defRPr>
            </a:lvl9pPr>
          </a:lstStyle>
          <a:p>
            <a:pPr algn="l">
              <a:spcBef>
                <a:spcPct val="50000"/>
              </a:spcBef>
            </a:pPr>
            <a:r>
              <a:rPr lang="en-US" altLang="en-US" b="1" u="none"/>
              <a:t>Nhân</a:t>
            </a:r>
            <a:r>
              <a:rPr lang="en-US" altLang="en-US" b="1" u="none">
                <a:latin typeface="VNI-Times" pitchFamily="2" charset="0"/>
              </a:rPr>
              <a:t> </a:t>
            </a:r>
          </a:p>
        </p:txBody>
      </p:sp>
      <p:sp>
        <p:nvSpPr>
          <p:cNvPr id="32774" name="Text Box 6"/>
          <p:cNvSpPr txBox="1">
            <a:spLocks noChangeArrowheads="1"/>
          </p:cNvSpPr>
          <p:nvPr/>
        </p:nvSpPr>
        <p:spPr bwMode="auto">
          <a:xfrm>
            <a:off x="190500" y="3019425"/>
            <a:ext cx="106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u="sng">
                <a:solidFill>
                  <a:schemeClr val="tx1"/>
                </a:solidFill>
                <a:latin typeface="Times New Roman" panose="02020603050405020304" pitchFamily="18" charset="0"/>
              </a:defRPr>
            </a:lvl1pPr>
            <a:lvl2pPr marL="742950" indent="-285750" algn="ctr">
              <a:defRPr u="sng">
                <a:solidFill>
                  <a:schemeClr val="tx1"/>
                </a:solidFill>
                <a:latin typeface="Times New Roman" panose="02020603050405020304" pitchFamily="18" charset="0"/>
              </a:defRPr>
            </a:lvl2pPr>
            <a:lvl3pPr marL="1143000" indent="-228600" algn="ctr">
              <a:defRPr u="sng">
                <a:solidFill>
                  <a:schemeClr val="tx1"/>
                </a:solidFill>
                <a:latin typeface="Times New Roman" panose="02020603050405020304" pitchFamily="18" charset="0"/>
              </a:defRPr>
            </a:lvl3pPr>
            <a:lvl4pPr marL="1600200" indent="-228600" algn="ctr">
              <a:defRPr u="sng">
                <a:solidFill>
                  <a:schemeClr val="tx1"/>
                </a:solidFill>
                <a:latin typeface="Times New Roman" panose="02020603050405020304" pitchFamily="18" charset="0"/>
              </a:defRPr>
            </a:lvl4pPr>
            <a:lvl5pPr marL="2057400" indent="-228600" algn="ctr">
              <a:defRPr u="sng">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u="sng">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u="sng">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u="sng">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u="sng">
                <a:solidFill>
                  <a:schemeClr val="tx1"/>
                </a:solidFill>
                <a:latin typeface="Times New Roman" panose="02020603050405020304" pitchFamily="18" charset="0"/>
              </a:defRPr>
            </a:lvl9pPr>
          </a:lstStyle>
          <a:p>
            <a:pPr algn="l">
              <a:spcBef>
                <a:spcPct val="50000"/>
              </a:spcBef>
            </a:pPr>
            <a:r>
              <a:rPr lang="en-US" altLang="en-US" b="1" u="none"/>
              <a:t>Chất</a:t>
            </a:r>
            <a:r>
              <a:rPr lang="en-US" altLang="en-US" b="1" u="none">
                <a:latin typeface=".VnTime" panose="020B7200000000000000" pitchFamily="34" charset="0"/>
              </a:rPr>
              <a:t> </a:t>
            </a:r>
            <a:r>
              <a:rPr lang="en-US" altLang="en-US" b="1" u="none"/>
              <a:t>tế</a:t>
            </a:r>
            <a:r>
              <a:rPr lang="en-US" altLang="en-US" b="1" u="none">
                <a:latin typeface=".VnTime" panose="020B7200000000000000" pitchFamily="34" charset="0"/>
              </a:rPr>
              <a:t> </a:t>
            </a:r>
            <a:r>
              <a:rPr lang="en-US" altLang="en-US" b="1" u="none"/>
              <a:t>bào</a:t>
            </a:r>
          </a:p>
        </p:txBody>
      </p:sp>
      <p:sp>
        <p:nvSpPr>
          <p:cNvPr id="32775" name="Text Box 7"/>
          <p:cNvSpPr txBox="1">
            <a:spLocks noChangeArrowheads="1"/>
          </p:cNvSpPr>
          <p:nvPr/>
        </p:nvSpPr>
        <p:spPr bwMode="auto">
          <a:xfrm>
            <a:off x="4724400" y="2117725"/>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u="sng">
                <a:solidFill>
                  <a:schemeClr val="tx1"/>
                </a:solidFill>
                <a:latin typeface="Times New Roman" panose="02020603050405020304" pitchFamily="18" charset="0"/>
              </a:defRPr>
            </a:lvl1pPr>
            <a:lvl2pPr marL="742950" indent="-285750" algn="ctr">
              <a:defRPr u="sng">
                <a:solidFill>
                  <a:schemeClr val="tx1"/>
                </a:solidFill>
                <a:latin typeface="Times New Roman" panose="02020603050405020304" pitchFamily="18" charset="0"/>
              </a:defRPr>
            </a:lvl2pPr>
            <a:lvl3pPr marL="1143000" indent="-228600" algn="ctr">
              <a:defRPr u="sng">
                <a:solidFill>
                  <a:schemeClr val="tx1"/>
                </a:solidFill>
                <a:latin typeface="Times New Roman" panose="02020603050405020304" pitchFamily="18" charset="0"/>
              </a:defRPr>
            </a:lvl3pPr>
            <a:lvl4pPr marL="1600200" indent="-228600" algn="ctr">
              <a:defRPr u="sng">
                <a:solidFill>
                  <a:schemeClr val="tx1"/>
                </a:solidFill>
                <a:latin typeface="Times New Roman" panose="02020603050405020304" pitchFamily="18" charset="0"/>
              </a:defRPr>
            </a:lvl4pPr>
            <a:lvl5pPr marL="2057400" indent="-228600" algn="ctr">
              <a:defRPr u="sng">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u="sng">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u="sng">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u="sng">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u="sng">
                <a:solidFill>
                  <a:schemeClr val="tx1"/>
                </a:solidFill>
                <a:latin typeface="Times New Roman" panose="02020603050405020304" pitchFamily="18" charset="0"/>
              </a:defRPr>
            </a:lvl9pPr>
          </a:lstStyle>
          <a:p>
            <a:pPr algn="l">
              <a:spcBef>
                <a:spcPct val="50000"/>
              </a:spcBef>
            </a:pPr>
            <a:r>
              <a:rPr lang="en-US" altLang="en-US" b="1" u="none"/>
              <a:t>Thân</a:t>
            </a:r>
            <a:r>
              <a:rPr lang="en-US" altLang="en-US" b="1" u="none">
                <a:latin typeface=".VnTime" panose="020B7200000000000000" pitchFamily="34" charset="0"/>
              </a:rPr>
              <a:t> </a:t>
            </a:r>
          </a:p>
        </p:txBody>
      </p:sp>
      <p:sp>
        <p:nvSpPr>
          <p:cNvPr id="32776" name="Text Box 8"/>
          <p:cNvSpPr txBox="1">
            <a:spLocks noChangeArrowheads="1"/>
          </p:cNvSpPr>
          <p:nvPr/>
        </p:nvSpPr>
        <p:spPr bwMode="auto">
          <a:xfrm>
            <a:off x="5486400" y="2346325"/>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u="sng">
                <a:solidFill>
                  <a:schemeClr val="tx1"/>
                </a:solidFill>
                <a:latin typeface="Times New Roman" panose="02020603050405020304" pitchFamily="18" charset="0"/>
              </a:defRPr>
            </a:lvl1pPr>
            <a:lvl2pPr marL="742950" indent="-285750" algn="ctr">
              <a:defRPr u="sng">
                <a:solidFill>
                  <a:schemeClr val="tx1"/>
                </a:solidFill>
                <a:latin typeface="Times New Roman" panose="02020603050405020304" pitchFamily="18" charset="0"/>
              </a:defRPr>
            </a:lvl2pPr>
            <a:lvl3pPr marL="1143000" indent="-228600" algn="ctr">
              <a:defRPr u="sng">
                <a:solidFill>
                  <a:schemeClr val="tx1"/>
                </a:solidFill>
                <a:latin typeface="Times New Roman" panose="02020603050405020304" pitchFamily="18" charset="0"/>
              </a:defRPr>
            </a:lvl3pPr>
            <a:lvl4pPr marL="1600200" indent="-228600" algn="ctr">
              <a:defRPr u="sng">
                <a:solidFill>
                  <a:schemeClr val="tx1"/>
                </a:solidFill>
                <a:latin typeface="Times New Roman" panose="02020603050405020304" pitchFamily="18" charset="0"/>
              </a:defRPr>
            </a:lvl4pPr>
            <a:lvl5pPr marL="2057400" indent="-228600" algn="ctr">
              <a:defRPr u="sng">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u="sng">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u="sng">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u="sng">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u="sng">
                <a:solidFill>
                  <a:schemeClr val="tx1"/>
                </a:solidFill>
                <a:latin typeface="Times New Roman" panose="02020603050405020304" pitchFamily="18" charset="0"/>
              </a:defRPr>
            </a:lvl9pPr>
          </a:lstStyle>
          <a:p>
            <a:pPr algn="l">
              <a:spcBef>
                <a:spcPct val="50000"/>
              </a:spcBef>
            </a:pPr>
            <a:r>
              <a:rPr lang="en-US" altLang="en-US" b="1" u="none"/>
              <a:t>Nhân</a:t>
            </a:r>
          </a:p>
        </p:txBody>
      </p:sp>
      <p:sp>
        <p:nvSpPr>
          <p:cNvPr id="32778" name="Text Box 10"/>
          <p:cNvSpPr txBox="1">
            <a:spLocks noChangeArrowheads="1"/>
          </p:cNvSpPr>
          <p:nvPr/>
        </p:nvSpPr>
        <p:spPr bwMode="auto">
          <a:xfrm>
            <a:off x="6400800" y="14478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u="sng">
                <a:solidFill>
                  <a:schemeClr val="tx1"/>
                </a:solidFill>
                <a:latin typeface="Times New Roman" panose="02020603050405020304" pitchFamily="18" charset="0"/>
              </a:defRPr>
            </a:lvl1pPr>
            <a:lvl2pPr marL="742950" indent="-285750" algn="ctr">
              <a:defRPr u="sng">
                <a:solidFill>
                  <a:schemeClr val="tx1"/>
                </a:solidFill>
                <a:latin typeface="Times New Roman" panose="02020603050405020304" pitchFamily="18" charset="0"/>
              </a:defRPr>
            </a:lvl2pPr>
            <a:lvl3pPr marL="1143000" indent="-228600" algn="ctr">
              <a:defRPr u="sng">
                <a:solidFill>
                  <a:schemeClr val="tx1"/>
                </a:solidFill>
                <a:latin typeface="Times New Roman" panose="02020603050405020304" pitchFamily="18" charset="0"/>
              </a:defRPr>
            </a:lvl3pPr>
            <a:lvl4pPr marL="1600200" indent="-228600" algn="ctr">
              <a:defRPr u="sng">
                <a:solidFill>
                  <a:schemeClr val="tx1"/>
                </a:solidFill>
                <a:latin typeface="Times New Roman" panose="02020603050405020304" pitchFamily="18" charset="0"/>
              </a:defRPr>
            </a:lvl4pPr>
            <a:lvl5pPr marL="2057400" indent="-228600" algn="ctr">
              <a:defRPr u="sng">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u="sng">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u="sng">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u="sng">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u="sng">
                <a:solidFill>
                  <a:schemeClr val="tx1"/>
                </a:solidFill>
                <a:latin typeface="Times New Roman" panose="02020603050405020304" pitchFamily="18" charset="0"/>
              </a:defRPr>
            </a:lvl9pPr>
          </a:lstStyle>
          <a:p>
            <a:pPr algn="l">
              <a:spcBef>
                <a:spcPct val="50000"/>
              </a:spcBef>
            </a:pPr>
            <a:r>
              <a:rPr lang="en-US" altLang="en-US" b="1" u="none"/>
              <a:t>Chất</a:t>
            </a:r>
            <a:r>
              <a:rPr lang="en-US" altLang="en-US" b="1" u="none">
                <a:latin typeface=".VnTime" panose="020B7200000000000000" pitchFamily="34" charset="0"/>
              </a:rPr>
              <a:t> </a:t>
            </a:r>
            <a:r>
              <a:rPr lang="en-US" altLang="en-US" b="1" u="none"/>
              <a:t>tế</a:t>
            </a:r>
            <a:r>
              <a:rPr lang="en-US" altLang="en-US" b="1" u="none">
                <a:latin typeface=".VnTime" panose="020B7200000000000000" pitchFamily="34" charset="0"/>
              </a:rPr>
              <a:t> </a:t>
            </a:r>
            <a:r>
              <a:rPr lang="en-US" altLang="en-US" b="1" u="none"/>
              <a:t>bào</a:t>
            </a:r>
          </a:p>
        </p:txBody>
      </p:sp>
      <p:sp>
        <p:nvSpPr>
          <p:cNvPr id="32779" name="Text Box 11"/>
          <p:cNvSpPr txBox="1">
            <a:spLocks noChangeArrowheads="1"/>
          </p:cNvSpPr>
          <p:nvPr/>
        </p:nvSpPr>
        <p:spPr bwMode="auto">
          <a:xfrm>
            <a:off x="6096000" y="10668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u="sng">
                <a:solidFill>
                  <a:schemeClr val="tx1"/>
                </a:solidFill>
                <a:latin typeface="Times New Roman" panose="02020603050405020304" pitchFamily="18" charset="0"/>
              </a:defRPr>
            </a:lvl1pPr>
            <a:lvl2pPr marL="742950" indent="-285750" algn="ctr">
              <a:defRPr u="sng">
                <a:solidFill>
                  <a:schemeClr val="tx1"/>
                </a:solidFill>
                <a:latin typeface="Times New Roman" panose="02020603050405020304" pitchFamily="18" charset="0"/>
              </a:defRPr>
            </a:lvl2pPr>
            <a:lvl3pPr marL="1143000" indent="-228600" algn="ctr">
              <a:defRPr u="sng">
                <a:solidFill>
                  <a:schemeClr val="tx1"/>
                </a:solidFill>
                <a:latin typeface="Times New Roman" panose="02020603050405020304" pitchFamily="18" charset="0"/>
              </a:defRPr>
            </a:lvl3pPr>
            <a:lvl4pPr marL="1600200" indent="-228600" algn="ctr">
              <a:defRPr u="sng">
                <a:solidFill>
                  <a:schemeClr val="tx1"/>
                </a:solidFill>
                <a:latin typeface="Times New Roman" panose="02020603050405020304" pitchFamily="18" charset="0"/>
              </a:defRPr>
            </a:lvl4pPr>
            <a:lvl5pPr marL="2057400" indent="-228600" algn="ctr">
              <a:defRPr u="sng">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u="sng">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u="sng">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u="sng">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u="sng">
                <a:solidFill>
                  <a:schemeClr val="tx1"/>
                </a:solidFill>
                <a:latin typeface="Times New Roman" panose="02020603050405020304" pitchFamily="18" charset="0"/>
              </a:defRPr>
            </a:lvl9pPr>
          </a:lstStyle>
          <a:p>
            <a:pPr algn="l">
              <a:spcBef>
                <a:spcPct val="50000"/>
              </a:spcBef>
            </a:pPr>
            <a:r>
              <a:rPr lang="en-US" altLang="en-US" b="1" u="none"/>
              <a:t>Sợi</a:t>
            </a:r>
            <a:r>
              <a:rPr lang="en-US" altLang="en-US" b="1" u="none">
                <a:latin typeface=".VnTime" panose="020B7200000000000000" pitchFamily="34" charset="0"/>
              </a:rPr>
              <a:t> </a:t>
            </a:r>
            <a:r>
              <a:rPr lang="en-US" altLang="en-US" b="1" u="none"/>
              <a:t>nhánh</a:t>
            </a:r>
          </a:p>
        </p:txBody>
      </p:sp>
      <p:sp>
        <p:nvSpPr>
          <p:cNvPr id="32780" name="Text Box 12"/>
          <p:cNvSpPr txBox="1">
            <a:spLocks noChangeArrowheads="1"/>
          </p:cNvSpPr>
          <p:nvPr/>
        </p:nvSpPr>
        <p:spPr bwMode="auto">
          <a:xfrm>
            <a:off x="6934200" y="2209800"/>
            <a:ext cx="68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u="sng">
                <a:solidFill>
                  <a:schemeClr val="tx1"/>
                </a:solidFill>
                <a:latin typeface="Times New Roman" panose="02020603050405020304" pitchFamily="18" charset="0"/>
              </a:defRPr>
            </a:lvl1pPr>
            <a:lvl2pPr marL="742950" indent="-285750" algn="ctr">
              <a:defRPr u="sng">
                <a:solidFill>
                  <a:schemeClr val="tx1"/>
                </a:solidFill>
                <a:latin typeface="Times New Roman" panose="02020603050405020304" pitchFamily="18" charset="0"/>
              </a:defRPr>
            </a:lvl2pPr>
            <a:lvl3pPr marL="1143000" indent="-228600" algn="ctr">
              <a:defRPr u="sng">
                <a:solidFill>
                  <a:schemeClr val="tx1"/>
                </a:solidFill>
                <a:latin typeface="Times New Roman" panose="02020603050405020304" pitchFamily="18" charset="0"/>
              </a:defRPr>
            </a:lvl3pPr>
            <a:lvl4pPr marL="1600200" indent="-228600" algn="ctr">
              <a:defRPr u="sng">
                <a:solidFill>
                  <a:schemeClr val="tx1"/>
                </a:solidFill>
                <a:latin typeface="Times New Roman" panose="02020603050405020304" pitchFamily="18" charset="0"/>
              </a:defRPr>
            </a:lvl4pPr>
            <a:lvl5pPr marL="2057400" indent="-228600" algn="ctr">
              <a:defRPr u="sng">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u="sng">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u="sng">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u="sng">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u="sng">
                <a:solidFill>
                  <a:schemeClr val="tx1"/>
                </a:solidFill>
                <a:latin typeface="Times New Roman" panose="02020603050405020304" pitchFamily="18" charset="0"/>
              </a:defRPr>
            </a:lvl9pPr>
          </a:lstStyle>
          <a:p>
            <a:pPr algn="l">
              <a:spcBef>
                <a:spcPct val="50000"/>
              </a:spcBef>
            </a:pPr>
            <a:r>
              <a:rPr lang="en-US" altLang="en-US" b="1" u="none"/>
              <a:t>Sợi</a:t>
            </a:r>
            <a:r>
              <a:rPr lang="en-US" altLang="en-US" b="1" u="none">
                <a:latin typeface=".VnTime" panose="020B7200000000000000" pitchFamily="34" charset="0"/>
              </a:rPr>
              <a:t> </a:t>
            </a:r>
            <a:r>
              <a:rPr lang="en-US" altLang="en-US" b="1" u="none"/>
              <a:t>trục</a:t>
            </a:r>
          </a:p>
        </p:txBody>
      </p:sp>
      <p:sp>
        <p:nvSpPr>
          <p:cNvPr id="32781" name="Text Box 13"/>
          <p:cNvSpPr txBox="1">
            <a:spLocks noChangeArrowheads="1"/>
          </p:cNvSpPr>
          <p:nvPr/>
        </p:nvSpPr>
        <p:spPr bwMode="auto">
          <a:xfrm>
            <a:off x="838200" y="3794125"/>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u="sng">
                <a:solidFill>
                  <a:schemeClr val="tx1"/>
                </a:solidFill>
                <a:latin typeface="Times New Roman" panose="02020603050405020304" pitchFamily="18" charset="0"/>
              </a:defRPr>
            </a:lvl1pPr>
            <a:lvl2pPr marL="742950" indent="-285750" algn="ctr">
              <a:defRPr u="sng">
                <a:solidFill>
                  <a:schemeClr val="tx1"/>
                </a:solidFill>
                <a:latin typeface="Times New Roman" panose="02020603050405020304" pitchFamily="18" charset="0"/>
              </a:defRPr>
            </a:lvl2pPr>
            <a:lvl3pPr marL="1143000" indent="-228600" algn="ctr">
              <a:defRPr u="sng">
                <a:solidFill>
                  <a:schemeClr val="tx1"/>
                </a:solidFill>
                <a:latin typeface="Times New Roman" panose="02020603050405020304" pitchFamily="18" charset="0"/>
              </a:defRPr>
            </a:lvl3pPr>
            <a:lvl4pPr marL="1600200" indent="-228600" algn="ctr">
              <a:defRPr u="sng">
                <a:solidFill>
                  <a:schemeClr val="tx1"/>
                </a:solidFill>
                <a:latin typeface="Times New Roman" panose="02020603050405020304" pitchFamily="18" charset="0"/>
              </a:defRPr>
            </a:lvl4pPr>
            <a:lvl5pPr marL="2057400" indent="-228600" algn="ctr">
              <a:defRPr u="sng">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u="sng">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u="sng">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u="sng">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u="sng">
                <a:solidFill>
                  <a:schemeClr val="tx1"/>
                </a:solidFill>
                <a:latin typeface="Times New Roman" panose="02020603050405020304" pitchFamily="18" charset="0"/>
              </a:defRPr>
            </a:lvl9pPr>
          </a:lstStyle>
          <a:p>
            <a:pPr algn="l">
              <a:spcBef>
                <a:spcPct val="50000"/>
              </a:spcBef>
            </a:pPr>
            <a:r>
              <a:rPr lang="en-US" altLang="en-US" sz="2000" b="1" u="none"/>
              <a:t>Về</a:t>
            </a:r>
            <a:r>
              <a:rPr lang="en-US" altLang="en-US" sz="2000" b="1" u="none">
                <a:latin typeface=".VnTime" panose="020B7200000000000000" pitchFamily="34" charset="0"/>
              </a:rPr>
              <a:t> </a:t>
            </a:r>
            <a:r>
              <a:rPr lang="en-US" altLang="en-US" sz="2000" b="1" u="none"/>
              <a:t>mặt</a:t>
            </a:r>
            <a:r>
              <a:rPr lang="en-US" altLang="en-US" sz="2000" b="1" u="none">
                <a:latin typeface=".VnTime" panose="020B7200000000000000" pitchFamily="34" charset="0"/>
              </a:rPr>
              <a:t> </a:t>
            </a:r>
            <a:r>
              <a:rPr lang="en-US" altLang="en-US" sz="2000" b="1" u="none"/>
              <a:t>cấu</a:t>
            </a:r>
            <a:r>
              <a:rPr lang="en-US" altLang="en-US" sz="2000" b="1" u="none">
                <a:latin typeface=".VnTime" panose="020B7200000000000000" pitchFamily="34" charset="0"/>
              </a:rPr>
              <a:t> </a:t>
            </a:r>
            <a:r>
              <a:rPr lang="en-US" altLang="en-US" sz="2000" b="1" u="none"/>
              <a:t>tạo</a:t>
            </a:r>
            <a:r>
              <a:rPr lang="en-US" altLang="en-US" sz="2000" b="1" u="none">
                <a:latin typeface=".VnTime" panose="020B7200000000000000" pitchFamily="34" charset="0"/>
              </a:rPr>
              <a:t>, </a:t>
            </a:r>
            <a:r>
              <a:rPr lang="en-US" altLang="en-US" sz="2000" b="1" u="none"/>
              <a:t>nơron</a:t>
            </a:r>
            <a:r>
              <a:rPr lang="en-US" altLang="en-US" sz="2000" b="1" u="none">
                <a:latin typeface=".VnTime" panose="020B7200000000000000" pitchFamily="34" charset="0"/>
              </a:rPr>
              <a:t> </a:t>
            </a:r>
            <a:r>
              <a:rPr lang="en-US" altLang="en-US" sz="2000" b="1" u="none"/>
              <a:t>có</a:t>
            </a:r>
            <a:r>
              <a:rPr lang="en-US" altLang="en-US" sz="2000" b="1" u="none">
                <a:latin typeface=".VnTime" panose="020B7200000000000000" pitchFamily="34" charset="0"/>
              </a:rPr>
              <a:t> </a:t>
            </a:r>
            <a:r>
              <a:rPr lang="en-US" altLang="en-US" sz="2000" b="1" u="none"/>
              <a:t>gì</a:t>
            </a:r>
            <a:r>
              <a:rPr lang="en-US" altLang="en-US" sz="2000" b="1" u="none">
                <a:latin typeface=".VnTime" panose="020B7200000000000000" pitchFamily="34" charset="0"/>
              </a:rPr>
              <a:t> </a:t>
            </a:r>
            <a:r>
              <a:rPr lang="en-US" altLang="en-US" sz="2000" b="1" u="none"/>
              <a:t>giống và khác với</a:t>
            </a:r>
            <a:r>
              <a:rPr lang="en-US" altLang="en-US" sz="2000" b="1" u="none">
                <a:latin typeface=".VnTime" panose="020B7200000000000000" pitchFamily="34" charset="0"/>
              </a:rPr>
              <a:t> </a:t>
            </a:r>
            <a:r>
              <a:rPr lang="en-US" altLang="en-US" sz="2000" b="1" u="none"/>
              <a:t>tế</a:t>
            </a:r>
            <a:r>
              <a:rPr lang="en-US" altLang="en-US" sz="2000" b="1" u="none">
                <a:latin typeface=".VnTime" panose="020B7200000000000000" pitchFamily="34" charset="0"/>
              </a:rPr>
              <a:t> </a:t>
            </a:r>
            <a:r>
              <a:rPr lang="en-US" altLang="en-US" sz="2000" b="1" u="none"/>
              <a:t>bào</a:t>
            </a:r>
            <a:r>
              <a:rPr lang="en-US" altLang="en-US" sz="2000" b="1" u="none">
                <a:latin typeface=".VnTime" panose="020B7200000000000000" pitchFamily="34" charset="0"/>
              </a:rPr>
              <a:t> </a:t>
            </a:r>
            <a:r>
              <a:rPr lang="en-US" altLang="en-US" sz="2000" b="1" u="none"/>
              <a:t>bình</a:t>
            </a:r>
            <a:r>
              <a:rPr lang="en-US" altLang="en-US" sz="2000" b="1" u="none">
                <a:latin typeface=".VnTime" panose="020B7200000000000000" pitchFamily="34" charset="0"/>
              </a:rPr>
              <a:t> </a:t>
            </a:r>
            <a:r>
              <a:rPr lang="en-US" altLang="en-US" sz="2000" b="1" u="none"/>
              <a:t>thường?</a:t>
            </a:r>
          </a:p>
        </p:txBody>
      </p:sp>
      <p:graphicFrame>
        <p:nvGraphicFramePr>
          <p:cNvPr id="32827" name="Group 59"/>
          <p:cNvGraphicFramePr>
            <a:graphicFrameLocks noGrp="1"/>
          </p:cNvGraphicFramePr>
          <p:nvPr>
            <p:extLst>
              <p:ext uri="{D42A27DB-BD31-4B8C-83A1-F6EECF244321}">
                <p14:modId xmlns:p14="http://schemas.microsoft.com/office/powerpoint/2010/main" val="2053771659"/>
              </p:ext>
            </p:extLst>
          </p:nvPr>
        </p:nvGraphicFramePr>
        <p:xfrm>
          <a:off x="381000" y="4267200"/>
          <a:ext cx="8229600" cy="2590800"/>
        </p:xfrm>
        <a:graphic>
          <a:graphicData uri="http://schemas.openxmlformats.org/drawingml/2006/table">
            <a:tbl>
              <a:tblPr/>
              <a:tblGrid>
                <a:gridCol w="2133600">
                  <a:extLst>
                    <a:ext uri="{9D8B030D-6E8A-4147-A177-3AD203B41FA5}">
                      <a16:colId xmlns:a16="http://schemas.microsoft.com/office/drawing/2014/main" val="530581937"/>
                    </a:ext>
                  </a:extLst>
                </a:gridCol>
                <a:gridCol w="3048000">
                  <a:extLst>
                    <a:ext uri="{9D8B030D-6E8A-4147-A177-3AD203B41FA5}">
                      <a16:colId xmlns:a16="http://schemas.microsoft.com/office/drawing/2014/main" val="3246672258"/>
                    </a:ext>
                  </a:extLst>
                </a:gridCol>
                <a:gridCol w="3048000">
                  <a:extLst>
                    <a:ext uri="{9D8B030D-6E8A-4147-A177-3AD203B41FA5}">
                      <a16:colId xmlns:a16="http://schemas.microsoft.com/office/drawing/2014/main" val="1480868922"/>
                    </a:ext>
                  </a:extLst>
                </a:gridCol>
              </a:tblGrid>
              <a:tr h="549275">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dirty="0" smtClean="0">
                        <a:ln>
                          <a:noFill/>
                        </a:ln>
                        <a:solidFill>
                          <a:srgbClr val="0000FF"/>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rgbClr val="FF0000"/>
                          </a:solidFill>
                          <a:effectLst/>
                          <a:latin typeface="Times New Roman" panose="02020603050405020304" pitchFamily="18" charset="0"/>
                        </a:rPr>
                        <a:t>Tế bào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rgbClr val="FF0000"/>
                          </a:solidFill>
                          <a:effectLst/>
                          <a:latin typeface="Times New Roman" panose="02020603050405020304" pitchFamily="18" charset="0"/>
                        </a:rPr>
                        <a:t>Nơron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30736367"/>
                  </a:ext>
                </a:extLst>
              </a:tr>
              <a:tr h="85090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rgbClr val="0000FF"/>
                          </a:solidFill>
                          <a:effectLst/>
                          <a:latin typeface=".VnTime" pitchFamily="34" charset="0"/>
                        </a:rPr>
                        <a:t>Giống</a:t>
                      </a:r>
                      <a:r>
                        <a:rPr kumimoji="0" lang="en-US" altLang="en-US" sz="2400" b="1" i="0" u="none" strike="noStrike" cap="none" normalizeH="0" baseline="0" dirty="0" smtClean="0">
                          <a:ln>
                            <a:noFill/>
                          </a:ln>
                          <a:solidFill>
                            <a:srgbClr val="0000FF"/>
                          </a:solidFill>
                          <a:effectLst/>
                          <a:latin typeface=".VnTime" pitchFamily="34" charset="0"/>
                        </a:rPr>
                        <a:t> </a:t>
                      </a:r>
                      <a:r>
                        <a:rPr kumimoji="0" lang="en-US" altLang="en-US" sz="2400" b="1" i="0" u="none" strike="noStrike" cap="none" normalizeH="0" baseline="0" dirty="0" err="1" smtClean="0">
                          <a:ln>
                            <a:noFill/>
                          </a:ln>
                          <a:solidFill>
                            <a:srgbClr val="0000FF"/>
                          </a:solidFill>
                          <a:effectLst/>
                          <a:latin typeface=".VnTime" pitchFamily="34" charset="0"/>
                        </a:rPr>
                        <a:t>nhau</a:t>
                      </a:r>
                      <a:endParaRPr kumimoji="0" lang="en-US" altLang="en-US" sz="2400" b="1" i="0" u="none" strike="noStrike" cap="none" normalizeH="0" baseline="0" dirty="0" smtClean="0">
                        <a:ln>
                          <a:noFill/>
                        </a:ln>
                        <a:solidFill>
                          <a:srgbClr val="0000FF"/>
                        </a:solidFill>
                        <a:effectLst/>
                        <a:latin typeface=".VnTime"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3626859986"/>
                  </a:ext>
                </a:extLst>
              </a:tr>
              <a:tr h="1190625">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rgbClr val="0000FF"/>
                          </a:solidFill>
                          <a:effectLst/>
                          <a:latin typeface=".VnTime" pitchFamily="34" charset="0"/>
                        </a:rPr>
                        <a:t>Kh</a:t>
                      </a:r>
                      <a:r>
                        <a:rPr kumimoji="0" lang="en-US" alt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á</a:t>
                      </a:r>
                      <a:r>
                        <a:rPr kumimoji="0" lang="en-US" altLang="en-US" sz="2400" b="1" i="0" u="none" strike="noStrike" cap="none" normalizeH="0" baseline="0" dirty="0" err="1" smtClean="0">
                          <a:ln>
                            <a:noFill/>
                          </a:ln>
                          <a:solidFill>
                            <a:srgbClr val="0000FF"/>
                          </a:solidFill>
                          <a:effectLst/>
                          <a:latin typeface=".VnTime" pitchFamily="34" charset="0"/>
                        </a:rPr>
                        <a:t>c</a:t>
                      </a:r>
                      <a:r>
                        <a:rPr kumimoji="0" lang="en-US" altLang="en-US" sz="2400" b="1" i="0" u="none" strike="noStrike" cap="none" normalizeH="0" baseline="0" dirty="0" smtClean="0">
                          <a:ln>
                            <a:noFill/>
                          </a:ln>
                          <a:solidFill>
                            <a:srgbClr val="0000FF"/>
                          </a:solidFill>
                          <a:effectLst/>
                          <a:latin typeface=".VnTime" pitchFamily="34" charset="0"/>
                        </a:rPr>
                        <a:t> </a:t>
                      </a:r>
                      <a:r>
                        <a:rPr kumimoji="0" lang="en-US" altLang="en-US" sz="2400" b="1" i="0" u="none" strike="noStrike" cap="none" normalizeH="0" baseline="0" dirty="0" err="1" smtClean="0">
                          <a:ln>
                            <a:noFill/>
                          </a:ln>
                          <a:solidFill>
                            <a:srgbClr val="0000FF"/>
                          </a:solidFill>
                          <a:effectLst/>
                          <a:latin typeface=".VnTime" pitchFamily="34" charset="0"/>
                        </a:rPr>
                        <a:t>nhau</a:t>
                      </a:r>
                      <a:endParaRPr kumimoji="0" lang="en-US" altLang="en-US" sz="2400" b="1" i="0" u="none" strike="noStrike" cap="none" normalizeH="0" baseline="0" dirty="0" smtClean="0">
                        <a:ln>
                          <a:noFill/>
                        </a:ln>
                        <a:solidFill>
                          <a:srgbClr val="0000FF"/>
                        </a:solidFill>
                        <a:effectLst/>
                        <a:latin typeface=".VnTime"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12034162"/>
                  </a:ext>
                </a:extLst>
              </a:tr>
            </a:tbl>
          </a:graphicData>
        </a:graphic>
      </p:graphicFrame>
      <p:sp>
        <p:nvSpPr>
          <p:cNvPr id="32801" name="Text Box 33"/>
          <p:cNvSpPr txBox="1">
            <a:spLocks noChangeArrowheads="1"/>
          </p:cNvSpPr>
          <p:nvPr/>
        </p:nvSpPr>
        <p:spPr bwMode="auto">
          <a:xfrm>
            <a:off x="4038600" y="5013325"/>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u="sng">
                <a:solidFill>
                  <a:schemeClr val="tx1"/>
                </a:solidFill>
                <a:latin typeface="Times New Roman" panose="02020603050405020304" pitchFamily="18" charset="0"/>
              </a:defRPr>
            </a:lvl1pPr>
            <a:lvl2pPr marL="742950" indent="-285750" algn="ctr">
              <a:defRPr u="sng">
                <a:solidFill>
                  <a:schemeClr val="tx1"/>
                </a:solidFill>
                <a:latin typeface="Times New Roman" panose="02020603050405020304" pitchFamily="18" charset="0"/>
              </a:defRPr>
            </a:lvl2pPr>
            <a:lvl3pPr marL="1143000" indent="-228600" algn="ctr">
              <a:defRPr u="sng">
                <a:solidFill>
                  <a:schemeClr val="tx1"/>
                </a:solidFill>
                <a:latin typeface="Times New Roman" panose="02020603050405020304" pitchFamily="18" charset="0"/>
              </a:defRPr>
            </a:lvl3pPr>
            <a:lvl4pPr marL="1600200" indent="-228600" algn="ctr">
              <a:defRPr u="sng">
                <a:solidFill>
                  <a:schemeClr val="tx1"/>
                </a:solidFill>
                <a:latin typeface="Times New Roman" panose="02020603050405020304" pitchFamily="18" charset="0"/>
              </a:defRPr>
            </a:lvl4pPr>
            <a:lvl5pPr marL="2057400" indent="-228600" algn="ctr">
              <a:defRPr u="sng">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u="sng">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u="sng">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u="sng">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u="sng">
                <a:solidFill>
                  <a:schemeClr val="tx1"/>
                </a:solidFill>
                <a:latin typeface="Times New Roman" panose="02020603050405020304" pitchFamily="18" charset="0"/>
              </a:defRPr>
            </a:lvl9pPr>
          </a:lstStyle>
          <a:p>
            <a:pPr algn="l">
              <a:spcBef>
                <a:spcPct val="50000"/>
              </a:spcBef>
            </a:pPr>
            <a:r>
              <a:rPr lang="en-US" altLang="en-US" sz="2400" u="none"/>
              <a:t>Màng</a:t>
            </a:r>
            <a:r>
              <a:rPr lang="en-US" altLang="en-US" sz="2400" u="none">
                <a:latin typeface=".VnTime" panose="020B7200000000000000" pitchFamily="34" charset="0"/>
              </a:rPr>
              <a:t>, </a:t>
            </a:r>
            <a:r>
              <a:rPr lang="en-US" altLang="en-US" sz="2400" u="none"/>
              <a:t>nhân</a:t>
            </a:r>
            <a:r>
              <a:rPr lang="en-US" altLang="en-US" sz="2400" u="none">
                <a:latin typeface=".VnTime" panose="020B7200000000000000" pitchFamily="34" charset="0"/>
              </a:rPr>
              <a:t>, </a:t>
            </a:r>
            <a:r>
              <a:rPr lang="en-US" altLang="en-US" sz="2400" u="none"/>
              <a:t>chất tế</a:t>
            </a:r>
            <a:r>
              <a:rPr lang="en-US" altLang="en-US" sz="2400" u="none">
                <a:latin typeface=".VnTime" panose="020B7200000000000000" pitchFamily="34" charset="0"/>
              </a:rPr>
              <a:t> </a:t>
            </a:r>
            <a:r>
              <a:rPr lang="en-US" altLang="en-US" sz="2400" u="none"/>
              <a:t>bào</a:t>
            </a:r>
            <a:r>
              <a:rPr lang="en-US" altLang="en-US" sz="2400" u="none">
                <a:latin typeface=".VnTime" panose="020B7200000000000000" pitchFamily="34" charset="0"/>
              </a:rPr>
              <a:t>,...</a:t>
            </a:r>
          </a:p>
        </p:txBody>
      </p:sp>
      <p:sp>
        <p:nvSpPr>
          <p:cNvPr id="32802" name="Text Box 34"/>
          <p:cNvSpPr txBox="1">
            <a:spLocks noChangeArrowheads="1"/>
          </p:cNvSpPr>
          <p:nvPr/>
        </p:nvSpPr>
        <p:spPr bwMode="auto">
          <a:xfrm>
            <a:off x="5638800" y="5576888"/>
            <a:ext cx="2895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u="sng">
                <a:solidFill>
                  <a:schemeClr val="tx1"/>
                </a:solidFill>
                <a:latin typeface="Times New Roman" panose="02020603050405020304" pitchFamily="18" charset="0"/>
              </a:defRPr>
            </a:lvl1pPr>
            <a:lvl2pPr marL="742950" indent="-285750" algn="ctr">
              <a:defRPr u="sng">
                <a:solidFill>
                  <a:schemeClr val="tx1"/>
                </a:solidFill>
                <a:latin typeface="Times New Roman" panose="02020603050405020304" pitchFamily="18" charset="0"/>
              </a:defRPr>
            </a:lvl2pPr>
            <a:lvl3pPr marL="1143000" indent="-228600" algn="ctr">
              <a:defRPr u="sng">
                <a:solidFill>
                  <a:schemeClr val="tx1"/>
                </a:solidFill>
                <a:latin typeface="Times New Roman" panose="02020603050405020304" pitchFamily="18" charset="0"/>
              </a:defRPr>
            </a:lvl3pPr>
            <a:lvl4pPr marL="1600200" indent="-228600" algn="ctr">
              <a:defRPr u="sng">
                <a:solidFill>
                  <a:schemeClr val="tx1"/>
                </a:solidFill>
                <a:latin typeface="Times New Roman" panose="02020603050405020304" pitchFamily="18" charset="0"/>
              </a:defRPr>
            </a:lvl4pPr>
            <a:lvl5pPr marL="2057400" indent="-228600" algn="ctr">
              <a:defRPr u="sng">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u="sng">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u="sng">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u="sng">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u="sng">
                <a:solidFill>
                  <a:schemeClr val="tx1"/>
                </a:solidFill>
                <a:latin typeface="Times New Roman" panose="02020603050405020304" pitchFamily="18" charset="0"/>
              </a:defRPr>
            </a:lvl9pPr>
          </a:lstStyle>
          <a:p>
            <a:pPr algn="l">
              <a:spcBef>
                <a:spcPct val="50000"/>
              </a:spcBef>
            </a:pPr>
            <a:r>
              <a:rPr lang="en-US" altLang="en-US" sz="2400" u="none"/>
              <a:t>Thân có sợi nhánh, sợi trục, eo răngviê, bao miêlin, </a:t>
            </a:r>
            <a:r>
              <a:rPr lang="en-US" altLang="en-US" sz="2400" u="none">
                <a:solidFill>
                  <a:schemeClr val="tx2"/>
                </a:solidFill>
              </a:rPr>
              <a:t>cúc xináp.</a:t>
            </a:r>
          </a:p>
        </p:txBody>
      </p:sp>
      <p:sp>
        <p:nvSpPr>
          <p:cNvPr id="32804" name="Rectangle 36"/>
          <p:cNvSpPr>
            <a:spLocks noChangeArrowheads="1"/>
          </p:cNvSpPr>
          <p:nvPr/>
        </p:nvSpPr>
        <p:spPr bwMode="auto">
          <a:xfrm>
            <a:off x="5562600" y="30321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u="sng">
                <a:solidFill>
                  <a:schemeClr val="tx1"/>
                </a:solidFill>
                <a:latin typeface="Times New Roman" panose="02020603050405020304" pitchFamily="18" charset="0"/>
              </a:defRPr>
            </a:lvl1pPr>
            <a:lvl2pPr marL="742950" indent="-285750" algn="ctr">
              <a:defRPr u="sng">
                <a:solidFill>
                  <a:schemeClr val="tx1"/>
                </a:solidFill>
                <a:latin typeface="Times New Roman" panose="02020603050405020304" pitchFamily="18" charset="0"/>
              </a:defRPr>
            </a:lvl2pPr>
            <a:lvl3pPr marL="1143000" indent="-228600" algn="ctr">
              <a:defRPr u="sng">
                <a:solidFill>
                  <a:schemeClr val="tx1"/>
                </a:solidFill>
                <a:latin typeface="Times New Roman" panose="02020603050405020304" pitchFamily="18" charset="0"/>
              </a:defRPr>
            </a:lvl3pPr>
            <a:lvl4pPr marL="1600200" indent="-228600" algn="ctr">
              <a:defRPr u="sng">
                <a:solidFill>
                  <a:schemeClr val="tx1"/>
                </a:solidFill>
                <a:latin typeface="Times New Roman" panose="02020603050405020304" pitchFamily="18" charset="0"/>
              </a:defRPr>
            </a:lvl4pPr>
            <a:lvl5pPr marL="2057400" indent="-228600" algn="ctr">
              <a:defRPr u="sng">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u="sng">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u="sng">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u="sng">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u="sng">
                <a:solidFill>
                  <a:schemeClr val="tx1"/>
                </a:solidFill>
                <a:latin typeface="Times New Roman" panose="02020603050405020304" pitchFamily="18" charset="0"/>
              </a:defRPr>
            </a:lvl9pPr>
          </a:lstStyle>
          <a:p>
            <a:r>
              <a:rPr lang="en-US" altLang="en-US" b="1" u="none">
                <a:solidFill>
                  <a:schemeClr val="tx2"/>
                </a:solidFill>
              </a:rPr>
              <a:t>Cúc xináp</a:t>
            </a:r>
          </a:p>
        </p:txBody>
      </p:sp>
      <p:sp>
        <p:nvSpPr>
          <p:cNvPr id="32805" name="Line 37"/>
          <p:cNvSpPr>
            <a:spLocks noChangeShapeType="1"/>
          </p:cNvSpPr>
          <p:nvPr/>
        </p:nvSpPr>
        <p:spPr bwMode="auto">
          <a:xfrm flipV="1">
            <a:off x="6096000" y="1752600"/>
            <a:ext cx="6096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07" name="Text Box 39"/>
          <p:cNvSpPr txBox="1">
            <a:spLocks noChangeArrowheads="1"/>
          </p:cNvSpPr>
          <p:nvPr/>
        </p:nvSpPr>
        <p:spPr bwMode="auto">
          <a:xfrm>
            <a:off x="7924800" y="19812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u="sng">
                <a:solidFill>
                  <a:schemeClr val="tx1"/>
                </a:solidFill>
                <a:latin typeface="Times New Roman" panose="02020603050405020304" pitchFamily="18" charset="0"/>
              </a:defRPr>
            </a:lvl1pPr>
            <a:lvl2pPr marL="742950" indent="-285750" algn="ctr">
              <a:defRPr u="sng">
                <a:solidFill>
                  <a:schemeClr val="tx1"/>
                </a:solidFill>
                <a:latin typeface="Times New Roman" panose="02020603050405020304" pitchFamily="18" charset="0"/>
              </a:defRPr>
            </a:lvl2pPr>
            <a:lvl3pPr marL="1143000" indent="-228600" algn="ctr">
              <a:defRPr u="sng">
                <a:solidFill>
                  <a:schemeClr val="tx1"/>
                </a:solidFill>
                <a:latin typeface="Times New Roman" panose="02020603050405020304" pitchFamily="18" charset="0"/>
              </a:defRPr>
            </a:lvl3pPr>
            <a:lvl4pPr marL="1600200" indent="-228600" algn="ctr">
              <a:defRPr u="sng">
                <a:solidFill>
                  <a:schemeClr val="tx1"/>
                </a:solidFill>
                <a:latin typeface="Times New Roman" panose="02020603050405020304" pitchFamily="18" charset="0"/>
              </a:defRPr>
            </a:lvl4pPr>
            <a:lvl5pPr marL="2057400" indent="-228600" algn="ctr">
              <a:defRPr u="sng">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u="sng">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u="sng">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u="sng">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u="sng">
                <a:solidFill>
                  <a:schemeClr val="tx1"/>
                </a:solidFill>
                <a:latin typeface="Times New Roman" panose="02020603050405020304" pitchFamily="18" charset="0"/>
              </a:defRPr>
            </a:lvl9pPr>
          </a:lstStyle>
          <a:p>
            <a:pPr algn="l" eaLnBrk="1" hangingPunct="1">
              <a:spcBef>
                <a:spcPct val="50000"/>
              </a:spcBef>
            </a:pPr>
            <a:r>
              <a:rPr lang="en-US" altLang="en-US" sz="1600" b="1" u="none"/>
              <a:t>Eo Răngviê</a:t>
            </a:r>
          </a:p>
        </p:txBody>
      </p:sp>
      <p:sp>
        <p:nvSpPr>
          <p:cNvPr id="32808" name="Line 40"/>
          <p:cNvSpPr>
            <a:spLocks noChangeShapeType="1"/>
          </p:cNvSpPr>
          <p:nvPr/>
        </p:nvSpPr>
        <p:spPr bwMode="auto">
          <a:xfrm flipV="1">
            <a:off x="7924800" y="2590800"/>
            <a:ext cx="457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09" name="Text Box 41"/>
          <p:cNvSpPr txBox="1">
            <a:spLocks noChangeArrowheads="1"/>
          </p:cNvSpPr>
          <p:nvPr/>
        </p:nvSpPr>
        <p:spPr bwMode="auto">
          <a:xfrm>
            <a:off x="8305800" y="2362200"/>
            <a:ext cx="838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u="sng">
                <a:solidFill>
                  <a:schemeClr val="tx1"/>
                </a:solidFill>
                <a:latin typeface="Times New Roman" panose="02020603050405020304" pitchFamily="18" charset="0"/>
              </a:defRPr>
            </a:lvl1pPr>
            <a:lvl2pPr marL="742950" indent="-285750" algn="ctr">
              <a:defRPr u="sng">
                <a:solidFill>
                  <a:schemeClr val="tx1"/>
                </a:solidFill>
                <a:latin typeface="Times New Roman" panose="02020603050405020304" pitchFamily="18" charset="0"/>
              </a:defRPr>
            </a:lvl2pPr>
            <a:lvl3pPr marL="1143000" indent="-228600" algn="ctr">
              <a:defRPr u="sng">
                <a:solidFill>
                  <a:schemeClr val="tx1"/>
                </a:solidFill>
                <a:latin typeface="Times New Roman" panose="02020603050405020304" pitchFamily="18" charset="0"/>
              </a:defRPr>
            </a:lvl3pPr>
            <a:lvl4pPr marL="1600200" indent="-228600" algn="ctr">
              <a:defRPr u="sng">
                <a:solidFill>
                  <a:schemeClr val="tx1"/>
                </a:solidFill>
                <a:latin typeface="Times New Roman" panose="02020603050405020304" pitchFamily="18" charset="0"/>
              </a:defRPr>
            </a:lvl4pPr>
            <a:lvl5pPr marL="2057400" indent="-228600" algn="ctr">
              <a:defRPr u="sng">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u="sng">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u="sng">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u="sng">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u="sng">
                <a:solidFill>
                  <a:schemeClr val="tx1"/>
                </a:solidFill>
                <a:latin typeface="Times New Roman" panose="02020603050405020304" pitchFamily="18" charset="0"/>
              </a:defRPr>
            </a:lvl9pPr>
          </a:lstStyle>
          <a:p>
            <a:pPr algn="l" eaLnBrk="1" hangingPunct="1">
              <a:spcBef>
                <a:spcPct val="50000"/>
              </a:spcBef>
            </a:pPr>
            <a:r>
              <a:rPr lang="en-US" altLang="en-US" sz="1600" b="1" u="none"/>
              <a:t>Bao miêlin</a:t>
            </a:r>
          </a:p>
        </p:txBody>
      </p:sp>
      <p:sp>
        <p:nvSpPr>
          <p:cNvPr id="32810" name="Line 42"/>
          <p:cNvSpPr>
            <a:spLocks noChangeShapeType="1"/>
          </p:cNvSpPr>
          <p:nvPr/>
        </p:nvSpPr>
        <p:spPr bwMode="auto">
          <a:xfrm flipH="1" flipV="1">
            <a:off x="4953000" y="1219200"/>
            <a:ext cx="6858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11" name="Text Box 43"/>
          <p:cNvSpPr txBox="1">
            <a:spLocks noChangeArrowheads="1"/>
          </p:cNvSpPr>
          <p:nvPr/>
        </p:nvSpPr>
        <p:spPr bwMode="auto">
          <a:xfrm>
            <a:off x="4495800" y="1066800"/>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u="sng">
                <a:solidFill>
                  <a:schemeClr val="tx1"/>
                </a:solidFill>
                <a:latin typeface="Times New Roman" panose="02020603050405020304" pitchFamily="18" charset="0"/>
              </a:defRPr>
            </a:lvl1pPr>
            <a:lvl2pPr marL="742950" indent="-285750" algn="ctr">
              <a:defRPr u="sng">
                <a:solidFill>
                  <a:schemeClr val="tx1"/>
                </a:solidFill>
                <a:latin typeface="Times New Roman" panose="02020603050405020304" pitchFamily="18" charset="0"/>
              </a:defRPr>
            </a:lvl2pPr>
            <a:lvl3pPr marL="1143000" indent="-228600" algn="ctr">
              <a:defRPr u="sng">
                <a:solidFill>
                  <a:schemeClr val="tx1"/>
                </a:solidFill>
                <a:latin typeface="Times New Roman" panose="02020603050405020304" pitchFamily="18" charset="0"/>
              </a:defRPr>
            </a:lvl3pPr>
            <a:lvl4pPr marL="1600200" indent="-228600" algn="ctr">
              <a:defRPr u="sng">
                <a:solidFill>
                  <a:schemeClr val="tx1"/>
                </a:solidFill>
                <a:latin typeface="Times New Roman" panose="02020603050405020304" pitchFamily="18" charset="0"/>
              </a:defRPr>
            </a:lvl4pPr>
            <a:lvl5pPr marL="2057400" indent="-228600" algn="ctr">
              <a:defRPr u="sng">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u="sng">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u="sng">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u="sng">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u="sng">
                <a:solidFill>
                  <a:schemeClr val="tx1"/>
                </a:solidFill>
                <a:latin typeface="Times New Roman" panose="02020603050405020304" pitchFamily="18" charset="0"/>
              </a:defRPr>
            </a:lvl9pPr>
          </a:lstStyle>
          <a:p>
            <a:pPr algn="l" eaLnBrk="1" hangingPunct="1">
              <a:spcBef>
                <a:spcPct val="50000"/>
              </a:spcBef>
            </a:pPr>
            <a:r>
              <a:rPr lang="en-US" altLang="en-US" sz="1600" b="1" u="none"/>
              <a:t>Màng</a:t>
            </a:r>
          </a:p>
        </p:txBody>
      </p:sp>
      <p:sp>
        <p:nvSpPr>
          <p:cNvPr id="32819" name="Text Box 51"/>
          <p:cNvSpPr txBox="1">
            <a:spLocks noChangeArrowheads="1"/>
          </p:cNvSpPr>
          <p:nvPr/>
        </p:nvSpPr>
        <p:spPr bwMode="auto">
          <a:xfrm>
            <a:off x="2514600" y="5624513"/>
            <a:ext cx="3048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u="sng">
                <a:solidFill>
                  <a:schemeClr val="tx1"/>
                </a:solidFill>
                <a:latin typeface="Times New Roman" panose="02020603050405020304" pitchFamily="18" charset="0"/>
              </a:defRPr>
            </a:lvl1pPr>
            <a:lvl2pPr marL="742950" indent="-285750" algn="ctr">
              <a:defRPr u="sng">
                <a:solidFill>
                  <a:schemeClr val="tx1"/>
                </a:solidFill>
                <a:latin typeface="Times New Roman" panose="02020603050405020304" pitchFamily="18" charset="0"/>
              </a:defRPr>
            </a:lvl2pPr>
            <a:lvl3pPr marL="1143000" indent="-228600" algn="ctr">
              <a:defRPr u="sng">
                <a:solidFill>
                  <a:schemeClr val="tx1"/>
                </a:solidFill>
                <a:latin typeface="Times New Roman" panose="02020603050405020304" pitchFamily="18" charset="0"/>
              </a:defRPr>
            </a:lvl3pPr>
            <a:lvl4pPr marL="1600200" indent="-228600" algn="ctr">
              <a:defRPr u="sng">
                <a:solidFill>
                  <a:schemeClr val="tx1"/>
                </a:solidFill>
                <a:latin typeface="Times New Roman" panose="02020603050405020304" pitchFamily="18" charset="0"/>
              </a:defRPr>
            </a:lvl4pPr>
            <a:lvl5pPr marL="2057400" indent="-228600" algn="ctr">
              <a:defRPr u="sng">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u="sng">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u="sng">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u="sng">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u="sng">
                <a:solidFill>
                  <a:schemeClr val="tx1"/>
                </a:solidFill>
                <a:latin typeface="Times New Roman" panose="02020603050405020304" pitchFamily="18" charset="0"/>
              </a:defRPr>
            </a:lvl9pPr>
          </a:lstStyle>
          <a:p>
            <a:pPr algn="l">
              <a:spcBef>
                <a:spcPct val="50000"/>
              </a:spcBef>
            </a:pPr>
            <a:r>
              <a:rPr lang="en-US" altLang="en-US" sz="2400" u="none"/>
              <a:t>Không có sợi nhánh, sợi trục, eo răngviê, bao miêlin, </a:t>
            </a:r>
            <a:r>
              <a:rPr lang="en-US" altLang="en-US" sz="2400" u="none">
                <a:solidFill>
                  <a:schemeClr val="tx2"/>
                </a:solidFill>
              </a:rPr>
              <a:t>cúc xináp</a:t>
            </a:r>
            <a:r>
              <a:rPr lang="en-US" altLang="en-US" sz="2400" b="1" u="none">
                <a:solidFill>
                  <a:schemeClr val="tx2"/>
                </a:solidFill>
              </a:rPr>
              <a:t>.</a:t>
            </a:r>
          </a:p>
        </p:txBody>
      </p:sp>
      <p:sp>
        <p:nvSpPr>
          <p:cNvPr id="23593" name="Line 53"/>
          <p:cNvSpPr>
            <a:spLocks noChangeShapeType="1"/>
          </p:cNvSpPr>
          <p:nvPr/>
        </p:nvSpPr>
        <p:spPr bwMode="auto">
          <a:xfrm flipV="1">
            <a:off x="7315200" y="2133600"/>
            <a:ext cx="304800" cy="1524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4" name="Text Box 57"/>
          <p:cNvSpPr txBox="1">
            <a:spLocks noChangeArrowheads="1"/>
          </p:cNvSpPr>
          <p:nvPr/>
        </p:nvSpPr>
        <p:spPr bwMode="auto">
          <a:xfrm>
            <a:off x="457200" y="0"/>
            <a:ext cx="8458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u="sng">
                <a:solidFill>
                  <a:schemeClr val="tx1"/>
                </a:solidFill>
                <a:latin typeface="Times New Roman" panose="02020603050405020304" pitchFamily="18" charset="0"/>
              </a:defRPr>
            </a:lvl1pPr>
            <a:lvl2pPr marL="742950" indent="-285750" algn="ctr">
              <a:defRPr u="sng">
                <a:solidFill>
                  <a:schemeClr val="tx1"/>
                </a:solidFill>
                <a:latin typeface="Times New Roman" panose="02020603050405020304" pitchFamily="18" charset="0"/>
              </a:defRPr>
            </a:lvl2pPr>
            <a:lvl3pPr marL="1143000" indent="-228600" algn="ctr">
              <a:defRPr u="sng">
                <a:solidFill>
                  <a:schemeClr val="tx1"/>
                </a:solidFill>
                <a:latin typeface="Times New Roman" panose="02020603050405020304" pitchFamily="18" charset="0"/>
              </a:defRPr>
            </a:lvl3pPr>
            <a:lvl4pPr marL="1600200" indent="-228600" algn="ctr">
              <a:defRPr u="sng">
                <a:solidFill>
                  <a:schemeClr val="tx1"/>
                </a:solidFill>
                <a:latin typeface="Times New Roman" panose="02020603050405020304" pitchFamily="18" charset="0"/>
              </a:defRPr>
            </a:lvl4pPr>
            <a:lvl5pPr marL="2057400" indent="-228600" algn="ctr">
              <a:defRPr u="sng">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u="sng">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u="sng">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u="sng">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u="sng">
                <a:solidFill>
                  <a:schemeClr val="tx1"/>
                </a:solidFill>
                <a:latin typeface="Times New Roman" panose="02020603050405020304" pitchFamily="18" charset="0"/>
              </a:defRPr>
            </a:lvl9pPr>
          </a:lstStyle>
          <a:p>
            <a:pPr eaLnBrk="1" hangingPunct="1"/>
            <a:r>
              <a:rPr lang="en-US" altLang="en-US" sz="2800" b="1" u="none">
                <a:latin typeface="Arial" panose="020B0604020202020204" pitchFamily="34" charset="0"/>
              </a:rPr>
              <a:t>Chương IX: </a:t>
            </a:r>
            <a:r>
              <a:rPr lang="en-US" altLang="en-US" sz="2800" b="1" u="none">
                <a:solidFill>
                  <a:srgbClr val="FF0000"/>
                </a:solidFill>
                <a:latin typeface="Arial" panose="020B0604020202020204" pitchFamily="34" charset="0"/>
              </a:rPr>
              <a:t>THẦN KINH VÀ GIÁC QUAN</a:t>
            </a:r>
          </a:p>
          <a:p>
            <a:pPr eaLnBrk="1" hangingPunct="1"/>
            <a:r>
              <a:rPr lang="en-US" altLang="en-US" sz="2000" b="1" u="none">
                <a:latin typeface="Arial" panose="020B0604020202020204" pitchFamily="34" charset="0"/>
              </a:rPr>
              <a:t>Tiết 45 :</a:t>
            </a:r>
            <a:r>
              <a:rPr lang="en-US" altLang="en-US" sz="2200" b="1" u="none">
                <a:latin typeface="Arial" panose="020B0604020202020204" pitchFamily="34" charset="0"/>
              </a:rPr>
              <a:t> </a:t>
            </a:r>
            <a:r>
              <a:rPr lang="en-US" altLang="en-US" sz="2200" b="1" u="none">
                <a:solidFill>
                  <a:srgbClr val="FF0000"/>
                </a:solidFill>
                <a:latin typeface="Arial" panose="020B0604020202020204" pitchFamily="34" charset="0"/>
              </a:rPr>
              <a:t>GIỚI THIỆU CHUNG HỆ THẦN KINH</a:t>
            </a:r>
          </a:p>
        </p:txBody>
      </p:sp>
    </p:spTree>
    <p:extLst>
      <p:ext uri="{BB962C8B-B14F-4D97-AF65-F5344CB8AC3E}">
        <p14:creationId xmlns:p14="http://schemas.microsoft.com/office/powerpoint/2010/main" val="37643042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wheel(4)">
                                      <p:cBhvr>
                                        <p:cTn id="7" dur="500"/>
                                        <p:tgtEl>
                                          <p:spTgt spid="3277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2808"/>
                                        </p:tgtEl>
                                        <p:attrNameLst>
                                          <p:attrName>style.visibility</p:attrName>
                                        </p:attrNameLst>
                                      </p:cBhvr>
                                      <p:to>
                                        <p:strVal val="visible"/>
                                      </p:to>
                                    </p:set>
                                    <p:animEffect transition="in" filter="dissolve">
                                      <p:cBhvr>
                                        <p:cTn id="11" dur="500"/>
                                        <p:tgtEl>
                                          <p:spTgt spid="32808"/>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32810"/>
                                        </p:tgtEl>
                                        <p:attrNameLst>
                                          <p:attrName>style.visibility</p:attrName>
                                        </p:attrNameLst>
                                      </p:cBhvr>
                                      <p:to>
                                        <p:strVal val="visible"/>
                                      </p:to>
                                    </p:set>
                                    <p:animEffect transition="in" filter="dissolve">
                                      <p:cBhvr>
                                        <p:cTn id="15" dur="500"/>
                                        <p:tgtEl>
                                          <p:spTgt spid="32810"/>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32805"/>
                                        </p:tgtEl>
                                        <p:attrNameLst>
                                          <p:attrName>style.visibility</p:attrName>
                                        </p:attrNameLst>
                                      </p:cBhvr>
                                      <p:to>
                                        <p:strVal val="visible"/>
                                      </p:to>
                                    </p:set>
                                    <p:animEffect transition="in" filter="dissolve">
                                      <p:cBhvr>
                                        <p:cTn id="19" dur="500"/>
                                        <p:tgtEl>
                                          <p:spTgt spid="32805"/>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32807"/>
                                        </p:tgtEl>
                                        <p:attrNameLst>
                                          <p:attrName>style.visibility</p:attrName>
                                        </p:attrNameLst>
                                      </p:cBhvr>
                                      <p:to>
                                        <p:strVal val="visible"/>
                                      </p:to>
                                    </p:set>
                                    <p:animEffect transition="in" filter="blinds(horizontal)">
                                      <p:cBhvr>
                                        <p:cTn id="23" dur="500"/>
                                        <p:tgtEl>
                                          <p:spTgt spid="32807"/>
                                        </p:tgtEl>
                                      </p:cBhvr>
                                    </p:animEffect>
                                  </p:childTnLst>
                                </p:cTn>
                              </p:par>
                            </p:childTnLst>
                          </p:cTn>
                        </p:par>
                        <p:par>
                          <p:cTn id="24" fill="hold" nodeType="afterGroup">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32809"/>
                                        </p:tgtEl>
                                        <p:attrNameLst>
                                          <p:attrName>style.visibility</p:attrName>
                                        </p:attrNameLst>
                                      </p:cBhvr>
                                      <p:to>
                                        <p:strVal val="visible"/>
                                      </p:to>
                                    </p:set>
                                    <p:animEffect transition="in" filter="blinds(horizontal)">
                                      <p:cBhvr>
                                        <p:cTn id="27" dur="500"/>
                                        <p:tgtEl>
                                          <p:spTgt spid="32809"/>
                                        </p:tgtEl>
                                      </p:cBhvr>
                                    </p:animEffect>
                                  </p:childTnLst>
                                </p:cTn>
                              </p:par>
                            </p:childTnLst>
                          </p:cTn>
                        </p:par>
                        <p:par>
                          <p:cTn id="28" fill="hold" nodeType="afterGroup">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32811"/>
                                        </p:tgtEl>
                                        <p:attrNameLst>
                                          <p:attrName>style.visibility</p:attrName>
                                        </p:attrNameLst>
                                      </p:cBhvr>
                                      <p:to>
                                        <p:strVal val="visible"/>
                                      </p:to>
                                    </p:set>
                                    <p:animEffect transition="in" filter="blinds(horizontal)">
                                      <p:cBhvr>
                                        <p:cTn id="31" dur="500"/>
                                        <p:tgtEl>
                                          <p:spTgt spid="32811"/>
                                        </p:tgtEl>
                                      </p:cBhvr>
                                    </p:animEffect>
                                  </p:childTnLst>
                                </p:cTn>
                              </p:par>
                            </p:childTnLst>
                          </p:cTn>
                        </p:par>
                        <p:par>
                          <p:cTn id="32" fill="hold" nodeType="afterGroup">
                            <p:stCondLst>
                              <p:cond delay="3500"/>
                            </p:stCondLst>
                            <p:childTnLst>
                              <p:par>
                                <p:cTn id="33" presetID="21" presetClass="entr" presetSubtype="4" fill="hold" grpId="0" nodeType="afterEffect">
                                  <p:stCondLst>
                                    <p:cond delay="0"/>
                                  </p:stCondLst>
                                  <p:childTnLst>
                                    <p:set>
                                      <p:cBhvr>
                                        <p:cTn id="34" dur="1" fill="hold">
                                          <p:stCondLst>
                                            <p:cond delay="0"/>
                                          </p:stCondLst>
                                        </p:cTn>
                                        <p:tgtEl>
                                          <p:spTgt spid="32772"/>
                                        </p:tgtEl>
                                        <p:attrNameLst>
                                          <p:attrName>style.visibility</p:attrName>
                                        </p:attrNameLst>
                                      </p:cBhvr>
                                      <p:to>
                                        <p:strVal val="visible"/>
                                      </p:to>
                                    </p:set>
                                    <p:animEffect transition="in" filter="wheel(4)">
                                      <p:cBhvr>
                                        <p:cTn id="35" dur="500"/>
                                        <p:tgtEl>
                                          <p:spTgt spid="32772"/>
                                        </p:tgtEl>
                                      </p:cBhvr>
                                    </p:animEffect>
                                  </p:childTnLst>
                                </p:cTn>
                              </p:par>
                            </p:childTnLst>
                          </p:cTn>
                        </p:par>
                        <p:par>
                          <p:cTn id="36" fill="hold" nodeType="afterGroup">
                            <p:stCondLst>
                              <p:cond delay="4000"/>
                            </p:stCondLst>
                            <p:childTnLst>
                              <p:par>
                                <p:cTn id="37" presetID="21" presetClass="entr" presetSubtype="4" fill="hold" grpId="0" nodeType="afterEffect">
                                  <p:stCondLst>
                                    <p:cond delay="0"/>
                                  </p:stCondLst>
                                  <p:childTnLst>
                                    <p:set>
                                      <p:cBhvr>
                                        <p:cTn id="38" dur="1" fill="hold">
                                          <p:stCondLst>
                                            <p:cond delay="0"/>
                                          </p:stCondLst>
                                        </p:cTn>
                                        <p:tgtEl>
                                          <p:spTgt spid="32773"/>
                                        </p:tgtEl>
                                        <p:attrNameLst>
                                          <p:attrName>style.visibility</p:attrName>
                                        </p:attrNameLst>
                                      </p:cBhvr>
                                      <p:to>
                                        <p:strVal val="visible"/>
                                      </p:to>
                                    </p:set>
                                    <p:animEffect transition="in" filter="wheel(4)">
                                      <p:cBhvr>
                                        <p:cTn id="39" dur="500"/>
                                        <p:tgtEl>
                                          <p:spTgt spid="32773"/>
                                        </p:tgtEl>
                                      </p:cBhvr>
                                    </p:animEffect>
                                  </p:childTnLst>
                                </p:cTn>
                              </p:par>
                            </p:childTnLst>
                          </p:cTn>
                        </p:par>
                        <p:par>
                          <p:cTn id="40" fill="hold" nodeType="afterGroup">
                            <p:stCondLst>
                              <p:cond delay="4500"/>
                            </p:stCondLst>
                            <p:childTnLst>
                              <p:par>
                                <p:cTn id="41" presetID="21" presetClass="entr" presetSubtype="4" fill="hold" grpId="0" nodeType="afterEffect">
                                  <p:stCondLst>
                                    <p:cond delay="0"/>
                                  </p:stCondLst>
                                  <p:childTnLst>
                                    <p:set>
                                      <p:cBhvr>
                                        <p:cTn id="42" dur="1" fill="hold">
                                          <p:stCondLst>
                                            <p:cond delay="0"/>
                                          </p:stCondLst>
                                        </p:cTn>
                                        <p:tgtEl>
                                          <p:spTgt spid="32774"/>
                                        </p:tgtEl>
                                        <p:attrNameLst>
                                          <p:attrName>style.visibility</p:attrName>
                                        </p:attrNameLst>
                                      </p:cBhvr>
                                      <p:to>
                                        <p:strVal val="visible"/>
                                      </p:to>
                                    </p:set>
                                    <p:animEffect transition="in" filter="wheel(4)">
                                      <p:cBhvr>
                                        <p:cTn id="43" dur="500"/>
                                        <p:tgtEl>
                                          <p:spTgt spid="32774"/>
                                        </p:tgtEl>
                                      </p:cBhvr>
                                    </p:animEffect>
                                  </p:childTnLst>
                                </p:cTn>
                              </p:par>
                            </p:childTnLst>
                          </p:cTn>
                        </p:par>
                        <p:par>
                          <p:cTn id="44" fill="hold" nodeType="afterGroup">
                            <p:stCondLst>
                              <p:cond delay="5000"/>
                            </p:stCondLst>
                            <p:childTnLst>
                              <p:par>
                                <p:cTn id="45" presetID="21" presetClass="entr" presetSubtype="4" fill="hold" nodeType="afterEffect">
                                  <p:stCondLst>
                                    <p:cond delay="0"/>
                                  </p:stCondLst>
                                  <p:childTnLst>
                                    <p:set>
                                      <p:cBhvr>
                                        <p:cTn id="46" dur="1" fill="hold">
                                          <p:stCondLst>
                                            <p:cond delay="0"/>
                                          </p:stCondLst>
                                        </p:cTn>
                                        <p:tgtEl>
                                          <p:spTgt spid="32771"/>
                                        </p:tgtEl>
                                        <p:attrNameLst>
                                          <p:attrName>style.visibility</p:attrName>
                                        </p:attrNameLst>
                                      </p:cBhvr>
                                      <p:to>
                                        <p:strVal val="visible"/>
                                      </p:to>
                                    </p:set>
                                    <p:animEffect transition="in" filter="wheel(4)">
                                      <p:cBhvr>
                                        <p:cTn id="47" dur="500"/>
                                        <p:tgtEl>
                                          <p:spTgt spid="32771"/>
                                        </p:tgtEl>
                                      </p:cBhvr>
                                    </p:animEffect>
                                  </p:childTnLst>
                                </p:cTn>
                              </p:par>
                            </p:childTnLst>
                          </p:cTn>
                        </p:par>
                        <p:par>
                          <p:cTn id="48" fill="hold" nodeType="afterGroup">
                            <p:stCondLst>
                              <p:cond delay="5500"/>
                            </p:stCondLst>
                            <p:childTnLst>
                              <p:par>
                                <p:cTn id="49" presetID="21" presetClass="entr" presetSubtype="4" fill="hold" grpId="0" nodeType="afterEffect">
                                  <p:stCondLst>
                                    <p:cond delay="0"/>
                                  </p:stCondLst>
                                  <p:childTnLst>
                                    <p:set>
                                      <p:cBhvr>
                                        <p:cTn id="50" dur="1" fill="hold">
                                          <p:stCondLst>
                                            <p:cond delay="0"/>
                                          </p:stCondLst>
                                        </p:cTn>
                                        <p:tgtEl>
                                          <p:spTgt spid="32779"/>
                                        </p:tgtEl>
                                        <p:attrNameLst>
                                          <p:attrName>style.visibility</p:attrName>
                                        </p:attrNameLst>
                                      </p:cBhvr>
                                      <p:to>
                                        <p:strVal val="visible"/>
                                      </p:to>
                                    </p:set>
                                    <p:animEffect transition="in" filter="wheel(4)">
                                      <p:cBhvr>
                                        <p:cTn id="51" dur="500"/>
                                        <p:tgtEl>
                                          <p:spTgt spid="32779"/>
                                        </p:tgtEl>
                                      </p:cBhvr>
                                    </p:animEffect>
                                  </p:childTnLst>
                                </p:cTn>
                              </p:par>
                            </p:childTnLst>
                          </p:cTn>
                        </p:par>
                        <p:par>
                          <p:cTn id="52" fill="hold" nodeType="afterGroup">
                            <p:stCondLst>
                              <p:cond delay="6000"/>
                            </p:stCondLst>
                            <p:childTnLst>
                              <p:par>
                                <p:cTn id="53" presetID="21" presetClass="entr" presetSubtype="4" fill="hold" grpId="0" nodeType="afterEffect">
                                  <p:stCondLst>
                                    <p:cond delay="0"/>
                                  </p:stCondLst>
                                  <p:childTnLst>
                                    <p:set>
                                      <p:cBhvr>
                                        <p:cTn id="54" dur="1" fill="hold">
                                          <p:stCondLst>
                                            <p:cond delay="0"/>
                                          </p:stCondLst>
                                        </p:cTn>
                                        <p:tgtEl>
                                          <p:spTgt spid="32778"/>
                                        </p:tgtEl>
                                        <p:attrNameLst>
                                          <p:attrName>style.visibility</p:attrName>
                                        </p:attrNameLst>
                                      </p:cBhvr>
                                      <p:to>
                                        <p:strVal val="visible"/>
                                      </p:to>
                                    </p:set>
                                    <p:animEffect transition="in" filter="wheel(4)">
                                      <p:cBhvr>
                                        <p:cTn id="55" dur="500"/>
                                        <p:tgtEl>
                                          <p:spTgt spid="32778"/>
                                        </p:tgtEl>
                                      </p:cBhvr>
                                    </p:animEffect>
                                  </p:childTnLst>
                                </p:cTn>
                              </p:par>
                            </p:childTnLst>
                          </p:cTn>
                        </p:par>
                        <p:par>
                          <p:cTn id="56" fill="hold" nodeType="afterGroup">
                            <p:stCondLst>
                              <p:cond delay="6500"/>
                            </p:stCondLst>
                            <p:childTnLst>
                              <p:par>
                                <p:cTn id="57" presetID="21" presetClass="entr" presetSubtype="4" fill="hold" grpId="0" nodeType="afterEffect">
                                  <p:stCondLst>
                                    <p:cond delay="0"/>
                                  </p:stCondLst>
                                  <p:childTnLst>
                                    <p:set>
                                      <p:cBhvr>
                                        <p:cTn id="58" dur="1" fill="hold">
                                          <p:stCondLst>
                                            <p:cond delay="0"/>
                                          </p:stCondLst>
                                        </p:cTn>
                                        <p:tgtEl>
                                          <p:spTgt spid="32775"/>
                                        </p:tgtEl>
                                        <p:attrNameLst>
                                          <p:attrName>style.visibility</p:attrName>
                                        </p:attrNameLst>
                                      </p:cBhvr>
                                      <p:to>
                                        <p:strVal val="visible"/>
                                      </p:to>
                                    </p:set>
                                    <p:animEffect transition="in" filter="wheel(4)">
                                      <p:cBhvr>
                                        <p:cTn id="59" dur="500"/>
                                        <p:tgtEl>
                                          <p:spTgt spid="32775"/>
                                        </p:tgtEl>
                                      </p:cBhvr>
                                    </p:animEffect>
                                  </p:childTnLst>
                                </p:cTn>
                              </p:par>
                            </p:childTnLst>
                          </p:cTn>
                        </p:par>
                        <p:par>
                          <p:cTn id="60" fill="hold" nodeType="afterGroup">
                            <p:stCondLst>
                              <p:cond delay="7000"/>
                            </p:stCondLst>
                            <p:childTnLst>
                              <p:par>
                                <p:cTn id="61" presetID="21" presetClass="entr" presetSubtype="4" fill="hold" grpId="0" nodeType="afterEffect">
                                  <p:stCondLst>
                                    <p:cond delay="0"/>
                                  </p:stCondLst>
                                  <p:childTnLst>
                                    <p:set>
                                      <p:cBhvr>
                                        <p:cTn id="62" dur="1" fill="hold">
                                          <p:stCondLst>
                                            <p:cond delay="0"/>
                                          </p:stCondLst>
                                        </p:cTn>
                                        <p:tgtEl>
                                          <p:spTgt spid="32776"/>
                                        </p:tgtEl>
                                        <p:attrNameLst>
                                          <p:attrName>style.visibility</p:attrName>
                                        </p:attrNameLst>
                                      </p:cBhvr>
                                      <p:to>
                                        <p:strVal val="visible"/>
                                      </p:to>
                                    </p:set>
                                    <p:animEffect transition="in" filter="wheel(4)">
                                      <p:cBhvr>
                                        <p:cTn id="63" dur="500"/>
                                        <p:tgtEl>
                                          <p:spTgt spid="32776"/>
                                        </p:tgtEl>
                                      </p:cBhvr>
                                    </p:animEffect>
                                  </p:childTnLst>
                                </p:cTn>
                              </p:par>
                            </p:childTnLst>
                          </p:cTn>
                        </p:par>
                        <p:par>
                          <p:cTn id="64" fill="hold" nodeType="afterGroup">
                            <p:stCondLst>
                              <p:cond delay="7500"/>
                            </p:stCondLst>
                            <p:childTnLst>
                              <p:par>
                                <p:cTn id="65" presetID="21" presetClass="entr" presetSubtype="4" fill="hold" grpId="0" nodeType="afterEffect">
                                  <p:stCondLst>
                                    <p:cond delay="0"/>
                                  </p:stCondLst>
                                  <p:childTnLst>
                                    <p:set>
                                      <p:cBhvr>
                                        <p:cTn id="66" dur="1" fill="hold">
                                          <p:stCondLst>
                                            <p:cond delay="0"/>
                                          </p:stCondLst>
                                        </p:cTn>
                                        <p:tgtEl>
                                          <p:spTgt spid="32780"/>
                                        </p:tgtEl>
                                        <p:attrNameLst>
                                          <p:attrName>style.visibility</p:attrName>
                                        </p:attrNameLst>
                                      </p:cBhvr>
                                      <p:to>
                                        <p:strVal val="visible"/>
                                      </p:to>
                                    </p:set>
                                    <p:animEffect transition="in" filter="wheel(4)">
                                      <p:cBhvr>
                                        <p:cTn id="67" dur="500"/>
                                        <p:tgtEl>
                                          <p:spTgt spid="32780"/>
                                        </p:tgtEl>
                                      </p:cBhvr>
                                    </p:animEffect>
                                  </p:childTnLst>
                                </p:cTn>
                              </p:par>
                            </p:childTnLst>
                          </p:cTn>
                        </p:par>
                        <p:par>
                          <p:cTn id="68" fill="hold" nodeType="afterGroup">
                            <p:stCondLst>
                              <p:cond delay="8000"/>
                            </p:stCondLst>
                            <p:childTnLst>
                              <p:par>
                                <p:cTn id="69" presetID="3" presetClass="entr" presetSubtype="10" fill="hold" grpId="0" nodeType="afterEffect">
                                  <p:stCondLst>
                                    <p:cond delay="0"/>
                                  </p:stCondLst>
                                  <p:childTnLst>
                                    <p:set>
                                      <p:cBhvr>
                                        <p:cTn id="70" dur="1" fill="hold">
                                          <p:stCondLst>
                                            <p:cond delay="0"/>
                                          </p:stCondLst>
                                        </p:cTn>
                                        <p:tgtEl>
                                          <p:spTgt spid="32804"/>
                                        </p:tgtEl>
                                        <p:attrNameLst>
                                          <p:attrName>style.visibility</p:attrName>
                                        </p:attrNameLst>
                                      </p:cBhvr>
                                      <p:to>
                                        <p:strVal val="visible"/>
                                      </p:to>
                                    </p:set>
                                    <p:animEffect transition="in" filter="blinds(horizontal)">
                                      <p:cBhvr>
                                        <p:cTn id="71" dur="500"/>
                                        <p:tgtEl>
                                          <p:spTgt spid="3280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2" presetClass="entr" presetSubtype="4" fill="hold" grpId="0" nodeType="clickEffect">
                                  <p:stCondLst>
                                    <p:cond delay="0"/>
                                  </p:stCondLst>
                                  <p:childTnLst>
                                    <p:set>
                                      <p:cBhvr>
                                        <p:cTn id="75" dur="1" fill="hold">
                                          <p:stCondLst>
                                            <p:cond delay="0"/>
                                          </p:stCondLst>
                                        </p:cTn>
                                        <p:tgtEl>
                                          <p:spTgt spid="32781"/>
                                        </p:tgtEl>
                                        <p:attrNameLst>
                                          <p:attrName>style.visibility</p:attrName>
                                        </p:attrNameLst>
                                      </p:cBhvr>
                                      <p:to>
                                        <p:strVal val="visible"/>
                                      </p:to>
                                    </p:set>
                                    <p:animEffect transition="in" filter="slide(fromBottom)">
                                      <p:cBhvr>
                                        <p:cTn id="76" dur="500"/>
                                        <p:tgtEl>
                                          <p:spTgt spid="32781"/>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ntr" presetSubtype="10" fill="hold" nodeType="clickEffect">
                                  <p:stCondLst>
                                    <p:cond delay="0"/>
                                  </p:stCondLst>
                                  <p:childTnLst>
                                    <p:set>
                                      <p:cBhvr>
                                        <p:cTn id="80" dur="1" fill="hold">
                                          <p:stCondLst>
                                            <p:cond delay="0"/>
                                          </p:stCondLst>
                                        </p:cTn>
                                        <p:tgtEl>
                                          <p:spTgt spid="32827"/>
                                        </p:tgtEl>
                                        <p:attrNameLst>
                                          <p:attrName>style.visibility</p:attrName>
                                        </p:attrNameLst>
                                      </p:cBhvr>
                                      <p:to>
                                        <p:strVal val="visible"/>
                                      </p:to>
                                    </p:set>
                                    <p:animEffect transition="in" filter="blinds(horizontal)">
                                      <p:cBhvr>
                                        <p:cTn id="81" dur="500"/>
                                        <p:tgtEl>
                                          <p:spTgt spid="32827"/>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32801"/>
                                        </p:tgtEl>
                                        <p:attrNameLst>
                                          <p:attrName>style.visibility</p:attrName>
                                        </p:attrNameLst>
                                      </p:cBhvr>
                                      <p:to>
                                        <p:strVal val="visible"/>
                                      </p:to>
                                    </p:set>
                                    <p:animEffect transition="in" filter="blinds(horizontal)">
                                      <p:cBhvr>
                                        <p:cTn id="86" dur="500"/>
                                        <p:tgtEl>
                                          <p:spTgt spid="32801"/>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32802"/>
                                        </p:tgtEl>
                                        <p:attrNameLst>
                                          <p:attrName>style.visibility</p:attrName>
                                        </p:attrNameLst>
                                      </p:cBhvr>
                                      <p:to>
                                        <p:strVal val="visible"/>
                                      </p:to>
                                    </p:set>
                                    <p:animEffect transition="in" filter="dissolve">
                                      <p:cBhvr>
                                        <p:cTn id="91" dur="500"/>
                                        <p:tgtEl>
                                          <p:spTgt spid="32802"/>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32819"/>
                                        </p:tgtEl>
                                        <p:attrNameLst>
                                          <p:attrName>style.visibility</p:attrName>
                                        </p:attrNameLst>
                                      </p:cBhvr>
                                      <p:to>
                                        <p:strVal val="visible"/>
                                      </p:to>
                                    </p:set>
                                    <p:animEffect transition="in" filter="dissolve">
                                      <p:cBhvr>
                                        <p:cTn id="96" dur="500"/>
                                        <p:tgtEl>
                                          <p:spTgt spid="32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utoUpdateAnimBg="0"/>
      <p:bldP spid="32773" grpId="0" autoUpdateAnimBg="0"/>
      <p:bldP spid="32774" grpId="0" autoUpdateAnimBg="0"/>
      <p:bldP spid="32775" grpId="0" autoUpdateAnimBg="0"/>
      <p:bldP spid="32776" grpId="0" autoUpdateAnimBg="0"/>
      <p:bldP spid="32778" grpId="0" autoUpdateAnimBg="0"/>
      <p:bldP spid="32779" grpId="0" autoUpdateAnimBg="0"/>
      <p:bldP spid="32780" grpId="0" autoUpdateAnimBg="0"/>
      <p:bldP spid="32781" grpId="0" autoUpdateAnimBg="0"/>
      <p:bldP spid="32801" grpId="0" autoUpdateAnimBg="0"/>
      <p:bldP spid="32802" grpId="0" autoUpdateAnimBg="0"/>
      <p:bldP spid="32804" grpId="0" autoUpdateAnimBg="0"/>
      <p:bldP spid="32807" grpId="0" autoUpdateAnimBg="0"/>
      <p:bldP spid="32809" grpId="0" autoUpdateAnimBg="0"/>
      <p:bldP spid="32811" grpId="0" autoUpdateAnimBg="0"/>
      <p:bldP spid="3281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p:cNvSpPr>
            <a:spLocks noGrp="1" noChangeArrowheads="1"/>
          </p:cNvSpPr>
          <p:nvPr>
            <p:ph type="title"/>
          </p:nvPr>
        </p:nvSpPr>
        <p:spPr>
          <a:xfrm>
            <a:off x="685800" y="301625"/>
            <a:ext cx="7772400" cy="1462088"/>
          </a:xfrm>
          <a:noFill/>
        </p:spPr>
        <p:txBody>
          <a:bodyPr/>
          <a:lstStyle/>
          <a:p>
            <a:pPr eaLnBrk="1" hangingPunct="1"/>
            <a:r>
              <a:rPr lang="en-US" altLang="en-US" b="1" smtClean="0">
                <a:solidFill>
                  <a:srgbClr val="0000FF"/>
                </a:solidFill>
              </a:rPr>
              <a:t>* </a:t>
            </a:r>
            <a:r>
              <a:rPr lang="en-US" altLang="en-US" b="1" i="1" smtClean="0">
                <a:solidFill>
                  <a:srgbClr val="0000FF"/>
                </a:solidFill>
              </a:rPr>
              <a:t>Hướng dẫn về nhà:</a:t>
            </a:r>
          </a:p>
        </p:txBody>
      </p:sp>
      <p:sp>
        <p:nvSpPr>
          <p:cNvPr id="37894" name="Rectangle 6"/>
          <p:cNvSpPr>
            <a:spLocks noGrp="1" noChangeArrowheads="1"/>
          </p:cNvSpPr>
          <p:nvPr>
            <p:ph type="body" idx="1"/>
          </p:nvPr>
        </p:nvSpPr>
        <p:spPr>
          <a:xfrm>
            <a:off x="533400" y="1447800"/>
            <a:ext cx="8312150" cy="4191000"/>
          </a:xfrm>
          <a:noFill/>
        </p:spPr>
        <p:txBody>
          <a:bodyPr/>
          <a:lstStyle/>
          <a:p>
            <a:pPr eaLnBrk="1" hangingPunct="1">
              <a:buFontTx/>
              <a:buNone/>
            </a:pPr>
            <a:r>
              <a:rPr lang="en-US" altLang="en-US" smtClean="0"/>
              <a:t>- Học bài và làm bài tập 2 SGK trang 138.</a:t>
            </a:r>
          </a:p>
          <a:p>
            <a:pPr eaLnBrk="1" hangingPunct="1">
              <a:buFontTx/>
              <a:buNone/>
            </a:pPr>
            <a:r>
              <a:rPr lang="en-US" altLang="en-US" smtClean="0"/>
              <a:t>- Đọc mục “Em có biết”.</a:t>
            </a:r>
          </a:p>
          <a:p>
            <a:pPr eaLnBrk="1" hangingPunct="1">
              <a:buFontTx/>
              <a:buNone/>
            </a:pPr>
            <a:r>
              <a:rPr lang="en-US" altLang="en-US" smtClean="0"/>
              <a:t>- Chuẩn bị bài thực hành (bài 44):</a:t>
            </a:r>
          </a:p>
          <a:p>
            <a:pPr lvl="1" eaLnBrk="1" hangingPunct="1">
              <a:buFontTx/>
              <a:buNone/>
            </a:pPr>
            <a:r>
              <a:rPr lang="en-US" altLang="en-US" smtClean="0"/>
              <a:t>+ Kẻ bảng 44 trang 140 vào vở.</a:t>
            </a:r>
          </a:p>
          <a:p>
            <a:pPr lvl="1" eaLnBrk="1" hangingPunct="1">
              <a:buFontTx/>
              <a:buNone/>
            </a:pPr>
            <a:r>
              <a:rPr lang="en-US" altLang="en-US" smtClean="0"/>
              <a:t>+ Nghiên cứu cấu tạo của tủy sống.</a:t>
            </a:r>
          </a:p>
          <a:p>
            <a:pPr lvl="1" eaLnBrk="1" hangingPunct="1">
              <a:buFontTx/>
              <a:buNone/>
            </a:pPr>
            <a:r>
              <a:rPr lang="en-US" altLang="en-US" smtClean="0"/>
              <a:t>+ Chuẩn bị mẫu (theo nhóm): 1 con ếch, bông thấm nước, khăn lau.</a:t>
            </a:r>
            <a:endParaRPr lang="en-US" altLang="en-US" smtClean="0">
              <a:latin typeface="VNI-Times" pitchFamily="2" charset="0"/>
            </a:endParaRPr>
          </a:p>
        </p:txBody>
      </p:sp>
    </p:spTree>
    <p:extLst>
      <p:ext uri="{BB962C8B-B14F-4D97-AF65-F5344CB8AC3E}">
        <p14:creationId xmlns:p14="http://schemas.microsoft.com/office/powerpoint/2010/main" val="18290194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checkerboard(across)">
                                      <p:cBhvr>
                                        <p:cTn id="7" dur="500"/>
                                        <p:tgtEl>
                                          <p:spTgt spid="378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7894">
                                            <p:txEl>
                                              <p:pRg st="0" end="0"/>
                                            </p:txEl>
                                          </p:spTgt>
                                        </p:tgtEl>
                                        <p:attrNameLst>
                                          <p:attrName>style.visibility</p:attrName>
                                        </p:attrNameLst>
                                      </p:cBhvr>
                                      <p:to>
                                        <p:strVal val="visible"/>
                                      </p:to>
                                    </p:set>
                                    <p:anim calcmode="lin" valueType="num">
                                      <p:cBhvr additive="base">
                                        <p:cTn id="12" dur="500" fill="hold"/>
                                        <p:tgtEl>
                                          <p:spTgt spid="3789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78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7894">
                                            <p:txEl>
                                              <p:pRg st="1" end="1"/>
                                            </p:txEl>
                                          </p:spTgt>
                                        </p:tgtEl>
                                        <p:attrNameLst>
                                          <p:attrName>style.visibility</p:attrName>
                                        </p:attrNameLst>
                                      </p:cBhvr>
                                      <p:to>
                                        <p:strVal val="visible"/>
                                      </p:to>
                                    </p:set>
                                    <p:anim calcmode="lin" valueType="num">
                                      <p:cBhvr additive="base">
                                        <p:cTn id="18" dur="500" fill="hold"/>
                                        <p:tgtEl>
                                          <p:spTgt spid="3789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78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7894">
                                            <p:txEl>
                                              <p:pRg st="2" end="2"/>
                                            </p:txEl>
                                          </p:spTgt>
                                        </p:tgtEl>
                                        <p:attrNameLst>
                                          <p:attrName>style.visibility</p:attrName>
                                        </p:attrNameLst>
                                      </p:cBhvr>
                                      <p:to>
                                        <p:strVal val="visible"/>
                                      </p:to>
                                    </p:set>
                                    <p:anim calcmode="lin" valueType="num">
                                      <p:cBhvr additive="base">
                                        <p:cTn id="24" dur="500" fill="hold"/>
                                        <p:tgtEl>
                                          <p:spTgt spid="3789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7894">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7894">
                                            <p:txEl>
                                              <p:pRg st="3" end="3"/>
                                            </p:txEl>
                                          </p:spTgt>
                                        </p:tgtEl>
                                        <p:attrNameLst>
                                          <p:attrName>style.visibility</p:attrName>
                                        </p:attrNameLst>
                                      </p:cBhvr>
                                      <p:to>
                                        <p:strVal val="visible"/>
                                      </p:to>
                                    </p:set>
                                    <p:anim calcmode="lin" valueType="num">
                                      <p:cBhvr additive="base">
                                        <p:cTn id="28" dur="500" fill="hold"/>
                                        <p:tgtEl>
                                          <p:spTgt spid="37894">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7894">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7894">
                                            <p:txEl>
                                              <p:pRg st="4" end="4"/>
                                            </p:txEl>
                                          </p:spTgt>
                                        </p:tgtEl>
                                        <p:attrNameLst>
                                          <p:attrName>style.visibility</p:attrName>
                                        </p:attrNameLst>
                                      </p:cBhvr>
                                      <p:to>
                                        <p:strVal val="visible"/>
                                      </p:to>
                                    </p:set>
                                    <p:anim calcmode="lin" valueType="num">
                                      <p:cBhvr additive="base">
                                        <p:cTn id="32" dur="500" fill="hold"/>
                                        <p:tgtEl>
                                          <p:spTgt spid="37894">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7894">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7894">
                                            <p:txEl>
                                              <p:pRg st="5" end="5"/>
                                            </p:txEl>
                                          </p:spTgt>
                                        </p:tgtEl>
                                        <p:attrNameLst>
                                          <p:attrName>style.visibility</p:attrName>
                                        </p:attrNameLst>
                                      </p:cBhvr>
                                      <p:to>
                                        <p:strVal val="visible"/>
                                      </p:to>
                                    </p:set>
                                    <p:anim calcmode="lin" valueType="num">
                                      <p:cBhvr additive="base">
                                        <p:cTn id="36" dur="500" fill="hold"/>
                                        <p:tgtEl>
                                          <p:spTgt spid="37894">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789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P spid="3789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98846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41088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037843"/>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ChangeArrowheads="1"/>
          </p:cNvSpPr>
          <p:nvPr/>
        </p:nvSpPr>
        <p:spPr bwMode="auto">
          <a:xfrm>
            <a:off x="544513" y="0"/>
            <a:ext cx="7913687" cy="457200"/>
          </a:xfrm>
          <a:prstGeom prst="rect">
            <a:avLst/>
          </a:prstGeom>
          <a:noFill/>
          <a:ln w="9525">
            <a:noFill/>
            <a:miter lim="800000"/>
            <a:headEnd/>
            <a:tailEnd/>
          </a:ln>
        </p:spPr>
        <p:txBody>
          <a:bodyPr>
            <a:spAutoFit/>
          </a:bodyPr>
          <a:lstStyle/>
          <a:p>
            <a:pPr algn="ctr">
              <a:spcBef>
                <a:spcPct val="50000"/>
              </a:spcBef>
            </a:pPr>
            <a:r>
              <a:rPr lang="en-US" sz="2400" b="1">
                <a:solidFill>
                  <a:srgbClr val="FF3300"/>
                </a:solidFill>
                <a:cs typeface="Arial" charset="0"/>
              </a:rPr>
              <a:t>Bài 45:</a:t>
            </a:r>
            <a:r>
              <a:rPr lang="en-US" sz="2400" b="1" i="1">
                <a:solidFill>
                  <a:srgbClr val="FF3300"/>
                </a:solidFill>
                <a:cs typeface="Arial" charset="0"/>
              </a:rPr>
              <a:t> </a:t>
            </a:r>
            <a:r>
              <a:rPr lang="en-US" sz="2400" b="1">
                <a:solidFill>
                  <a:srgbClr val="FF3300"/>
                </a:solidFill>
                <a:cs typeface="Arial" charset="0"/>
              </a:rPr>
              <a:t>DÂY THẦN KINH TỦY</a:t>
            </a:r>
          </a:p>
        </p:txBody>
      </p:sp>
      <p:sp>
        <p:nvSpPr>
          <p:cNvPr id="51204" name="Text Box 4"/>
          <p:cNvSpPr txBox="1">
            <a:spLocks noChangeArrowheads="1"/>
          </p:cNvSpPr>
          <p:nvPr/>
        </p:nvSpPr>
        <p:spPr bwMode="auto">
          <a:xfrm>
            <a:off x="1828800" y="728663"/>
            <a:ext cx="5638800" cy="519112"/>
          </a:xfrm>
          <a:prstGeom prst="rect">
            <a:avLst/>
          </a:prstGeom>
          <a:noFill/>
          <a:ln w="9525">
            <a:noFill/>
            <a:miter lim="800000"/>
            <a:headEnd/>
            <a:tailEnd/>
          </a:ln>
        </p:spPr>
        <p:txBody>
          <a:bodyPr>
            <a:spAutoFit/>
          </a:bodyPr>
          <a:lstStyle/>
          <a:p>
            <a:r>
              <a:rPr lang="en-US" sz="2800">
                <a:solidFill>
                  <a:srgbClr val="FF3300"/>
                </a:solidFill>
              </a:rPr>
              <a:t>-Vị trí của dây thần kinh tuỷ?</a:t>
            </a:r>
          </a:p>
        </p:txBody>
      </p:sp>
      <p:pic>
        <p:nvPicPr>
          <p:cNvPr id="51205" name="Picture 5" descr="ttuy song"/>
          <p:cNvPicPr>
            <a:picLocks noChangeAspect="1" noChangeArrowheads="1"/>
          </p:cNvPicPr>
          <p:nvPr/>
        </p:nvPicPr>
        <p:blipFill>
          <a:blip r:embed="rId2"/>
          <a:srcRect/>
          <a:stretch>
            <a:fillRect/>
          </a:stretch>
        </p:blipFill>
        <p:spPr bwMode="auto">
          <a:xfrm>
            <a:off x="3505200" y="1524000"/>
            <a:ext cx="2132013" cy="5181600"/>
          </a:xfrm>
          <a:prstGeom prst="rect">
            <a:avLst/>
          </a:prstGeom>
          <a:noFill/>
          <a:ln w="9525">
            <a:noFill/>
            <a:miter lim="800000"/>
            <a:headEnd/>
            <a:tailEnd/>
          </a:ln>
        </p:spPr>
      </p:pic>
      <p:sp>
        <p:nvSpPr>
          <p:cNvPr id="51206" name="Line 6"/>
          <p:cNvSpPr>
            <a:spLocks noChangeShapeType="1"/>
          </p:cNvSpPr>
          <p:nvPr/>
        </p:nvSpPr>
        <p:spPr bwMode="auto">
          <a:xfrm>
            <a:off x="3124200" y="3505200"/>
            <a:ext cx="1295400" cy="0"/>
          </a:xfrm>
          <a:prstGeom prst="line">
            <a:avLst/>
          </a:prstGeom>
          <a:noFill/>
          <a:ln w="9525">
            <a:solidFill>
              <a:schemeClr val="tx1"/>
            </a:solidFill>
            <a:round/>
            <a:headEnd/>
            <a:tailEnd type="triangle" w="med" len="med"/>
          </a:ln>
        </p:spPr>
        <p:txBody>
          <a:bodyPr/>
          <a:lstStyle/>
          <a:p>
            <a:endParaRPr lang="en-US"/>
          </a:p>
        </p:txBody>
      </p:sp>
      <p:sp>
        <p:nvSpPr>
          <p:cNvPr id="51207" name="Text Box 7"/>
          <p:cNvSpPr txBox="1">
            <a:spLocks noChangeArrowheads="1"/>
          </p:cNvSpPr>
          <p:nvPr/>
        </p:nvSpPr>
        <p:spPr bwMode="auto">
          <a:xfrm>
            <a:off x="1752600" y="3200400"/>
            <a:ext cx="1438275" cy="457200"/>
          </a:xfrm>
          <a:prstGeom prst="rect">
            <a:avLst/>
          </a:prstGeom>
          <a:noFill/>
          <a:ln w="9525">
            <a:noFill/>
            <a:miter lim="800000"/>
            <a:headEnd/>
            <a:tailEnd/>
          </a:ln>
        </p:spPr>
        <p:txBody>
          <a:bodyPr wrap="none">
            <a:spAutoFit/>
          </a:bodyPr>
          <a:lstStyle/>
          <a:p>
            <a:r>
              <a:rPr lang="en-US" sz="2400">
                <a:solidFill>
                  <a:srgbClr val="3333FF"/>
                </a:solidFill>
              </a:rPr>
              <a:t>Tuỷ sống</a:t>
            </a:r>
          </a:p>
        </p:txBody>
      </p:sp>
      <p:sp>
        <p:nvSpPr>
          <p:cNvPr id="51208" name="Text Box 8"/>
          <p:cNvSpPr txBox="1">
            <a:spLocks noChangeArrowheads="1"/>
          </p:cNvSpPr>
          <p:nvPr/>
        </p:nvSpPr>
        <p:spPr bwMode="auto">
          <a:xfrm>
            <a:off x="2176463" y="2209800"/>
            <a:ext cx="1600200" cy="822325"/>
          </a:xfrm>
          <a:prstGeom prst="rect">
            <a:avLst/>
          </a:prstGeom>
          <a:noFill/>
          <a:ln w="9525">
            <a:noFill/>
            <a:miter lim="800000"/>
            <a:headEnd/>
            <a:tailEnd/>
          </a:ln>
        </p:spPr>
        <p:txBody>
          <a:bodyPr>
            <a:spAutoFit/>
          </a:bodyPr>
          <a:lstStyle/>
          <a:p>
            <a:pPr algn="ctr"/>
            <a:r>
              <a:rPr lang="en-US" sz="2400">
                <a:solidFill>
                  <a:srgbClr val="3333FF"/>
                </a:solidFill>
              </a:rPr>
              <a:t>Đốt sống cổ I</a:t>
            </a:r>
          </a:p>
        </p:txBody>
      </p:sp>
      <p:sp>
        <p:nvSpPr>
          <p:cNvPr id="51209" name="Line 9"/>
          <p:cNvSpPr>
            <a:spLocks noChangeShapeType="1"/>
          </p:cNvSpPr>
          <p:nvPr/>
        </p:nvSpPr>
        <p:spPr bwMode="auto">
          <a:xfrm flipV="1">
            <a:off x="3657600" y="2643188"/>
            <a:ext cx="809625" cy="100012"/>
          </a:xfrm>
          <a:prstGeom prst="line">
            <a:avLst/>
          </a:prstGeom>
          <a:noFill/>
          <a:ln w="9525">
            <a:solidFill>
              <a:schemeClr val="tx1"/>
            </a:solidFill>
            <a:round/>
            <a:headEnd/>
            <a:tailEnd type="triangle" w="med" len="med"/>
          </a:ln>
        </p:spPr>
        <p:txBody>
          <a:bodyPr/>
          <a:lstStyle/>
          <a:p>
            <a:endParaRPr lang="en-US"/>
          </a:p>
        </p:txBody>
      </p:sp>
      <p:sp>
        <p:nvSpPr>
          <p:cNvPr id="51210" name="Line 10"/>
          <p:cNvSpPr>
            <a:spLocks noChangeShapeType="1"/>
          </p:cNvSpPr>
          <p:nvPr/>
        </p:nvSpPr>
        <p:spPr bwMode="auto">
          <a:xfrm>
            <a:off x="3733800" y="4843463"/>
            <a:ext cx="762000" cy="76200"/>
          </a:xfrm>
          <a:prstGeom prst="line">
            <a:avLst/>
          </a:prstGeom>
          <a:noFill/>
          <a:ln w="9525">
            <a:solidFill>
              <a:schemeClr val="tx1"/>
            </a:solidFill>
            <a:round/>
            <a:headEnd/>
            <a:tailEnd type="triangle" w="med" len="med"/>
          </a:ln>
        </p:spPr>
        <p:txBody>
          <a:bodyPr/>
          <a:lstStyle/>
          <a:p>
            <a:endParaRPr lang="en-US"/>
          </a:p>
        </p:txBody>
      </p:sp>
      <p:sp>
        <p:nvSpPr>
          <p:cNvPr id="51211" name="Text Box 11"/>
          <p:cNvSpPr txBox="1">
            <a:spLocks noChangeArrowheads="1"/>
          </p:cNvSpPr>
          <p:nvPr/>
        </p:nvSpPr>
        <p:spPr bwMode="auto">
          <a:xfrm>
            <a:off x="2281238" y="4435475"/>
            <a:ext cx="1676400" cy="822325"/>
          </a:xfrm>
          <a:prstGeom prst="rect">
            <a:avLst/>
          </a:prstGeom>
          <a:noFill/>
          <a:ln w="9525">
            <a:noFill/>
            <a:miter lim="800000"/>
            <a:headEnd/>
            <a:tailEnd/>
          </a:ln>
        </p:spPr>
        <p:txBody>
          <a:bodyPr>
            <a:spAutoFit/>
          </a:bodyPr>
          <a:lstStyle/>
          <a:p>
            <a:pPr algn="ctr"/>
            <a:r>
              <a:rPr lang="en-US" sz="2400">
                <a:solidFill>
                  <a:srgbClr val="3333FF"/>
                </a:solidFill>
              </a:rPr>
              <a:t>Đốt sống thắt lưng II</a:t>
            </a:r>
          </a:p>
        </p:txBody>
      </p:sp>
      <p:sp>
        <p:nvSpPr>
          <p:cNvPr id="51212" name="Text Box 12"/>
          <p:cNvSpPr txBox="1">
            <a:spLocks noChangeArrowheads="1"/>
          </p:cNvSpPr>
          <p:nvPr/>
        </p:nvSpPr>
        <p:spPr bwMode="auto">
          <a:xfrm>
            <a:off x="5410200" y="1752600"/>
            <a:ext cx="1704975" cy="822325"/>
          </a:xfrm>
          <a:prstGeom prst="rect">
            <a:avLst/>
          </a:prstGeom>
          <a:noFill/>
          <a:ln w="9525">
            <a:noFill/>
            <a:miter lim="800000"/>
            <a:headEnd/>
            <a:tailEnd/>
          </a:ln>
        </p:spPr>
        <p:txBody>
          <a:bodyPr>
            <a:spAutoFit/>
          </a:bodyPr>
          <a:lstStyle/>
          <a:p>
            <a:pPr algn="ctr"/>
            <a:r>
              <a:rPr lang="en-US" sz="2400">
                <a:solidFill>
                  <a:srgbClr val="3333FF"/>
                </a:solidFill>
              </a:rPr>
              <a:t>Đốt sống cổ I</a:t>
            </a:r>
          </a:p>
        </p:txBody>
      </p:sp>
      <p:sp>
        <p:nvSpPr>
          <p:cNvPr id="51213" name="Text Box 13"/>
          <p:cNvSpPr txBox="1">
            <a:spLocks noChangeArrowheads="1"/>
          </p:cNvSpPr>
          <p:nvPr/>
        </p:nvSpPr>
        <p:spPr bwMode="auto">
          <a:xfrm>
            <a:off x="5749925" y="5791200"/>
            <a:ext cx="2784475" cy="457200"/>
          </a:xfrm>
          <a:prstGeom prst="rect">
            <a:avLst/>
          </a:prstGeom>
          <a:noFill/>
          <a:ln w="9525">
            <a:noFill/>
            <a:miter lim="800000"/>
            <a:headEnd/>
            <a:tailEnd/>
          </a:ln>
        </p:spPr>
        <p:txBody>
          <a:bodyPr>
            <a:spAutoFit/>
          </a:bodyPr>
          <a:lstStyle/>
          <a:p>
            <a:r>
              <a:rPr lang="en-US" sz="2400">
                <a:solidFill>
                  <a:srgbClr val="3333FF"/>
                </a:solidFill>
              </a:rPr>
              <a:t>Đốt sống cụt cuối</a:t>
            </a:r>
          </a:p>
        </p:txBody>
      </p:sp>
      <p:sp>
        <p:nvSpPr>
          <p:cNvPr id="51214" name="Line 14"/>
          <p:cNvSpPr>
            <a:spLocks noChangeShapeType="1"/>
          </p:cNvSpPr>
          <p:nvPr/>
        </p:nvSpPr>
        <p:spPr bwMode="auto">
          <a:xfrm flipH="1">
            <a:off x="4648200" y="2362200"/>
            <a:ext cx="990600" cy="228600"/>
          </a:xfrm>
          <a:prstGeom prst="line">
            <a:avLst/>
          </a:prstGeom>
          <a:noFill/>
          <a:ln w="9525">
            <a:solidFill>
              <a:schemeClr val="tx1"/>
            </a:solidFill>
            <a:round/>
            <a:headEnd/>
            <a:tailEnd type="triangle" w="med" len="med"/>
          </a:ln>
        </p:spPr>
        <p:txBody>
          <a:bodyPr/>
          <a:lstStyle/>
          <a:p>
            <a:endParaRPr lang="en-US"/>
          </a:p>
        </p:txBody>
      </p:sp>
      <p:sp>
        <p:nvSpPr>
          <p:cNvPr id="51215" name="Line 15"/>
          <p:cNvSpPr>
            <a:spLocks noChangeShapeType="1"/>
          </p:cNvSpPr>
          <p:nvPr/>
        </p:nvSpPr>
        <p:spPr bwMode="auto">
          <a:xfrm flipH="1">
            <a:off x="4343400" y="6172200"/>
            <a:ext cx="1371600" cy="381000"/>
          </a:xfrm>
          <a:prstGeom prst="line">
            <a:avLst/>
          </a:prstGeom>
          <a:noFill/>
          <a:ln w="9525">
            <a:solidFill>
              <a:schemeClr val="tx1"/>
            </a:solidFill>
            <a:round/>
            <a:headEnd/>
            <a:tailEnd type="triangle" w="med" len="med"/>
          </a:ln>
        </p:spPr>
        <p:txBody>
          <a:bodyPr/>
          <a:lstStyle/>
          <a:p>
            <a:endParaRPr lang="en-US"/>
          </a:p>
        </p:txBody>
      </p:sp>
      <p:sp>
        <p:nvSpPr>
          <p:cNvPr id="51216" name="AutoShape 16"/>
          <p:cNvSpPr>
            <a:spLocks/>
          </p:cNvSpPr>
          <p:nvPr/>
        </p:nvSpPr>
        <p:spPr bwMode="auto">
          <a:xfrm>
            <a:off x="4876800" y="2590800"/>
            <a:ext cx="762000" cy="3886200"/>
          </a:xfrm>
          <a:prstGeom prst="rightBracket">
            <a:avLst>
              <a:gd name="adj" fmla="val 42500"/>
            </a:avLst>
          </a:prstGeom>
          <a:noFill/>
          <a:ln w="9525">
            <a:solidFill>
              <a:schemeClr val="tx1"/>
            </a:solidFill>
            <a:round/>
            <a:headEnd/>
            <a:tailEnd/>
          </a:ln>
        </p:spPr>
        <p:txBody>
          <a:bodyPr wrap="none" anchor="ctr"/>
          <a:lstStyle/>
          <a:p>
            <a:endParaRPr lang="en-US"/>
          </a:p>
        </p:txBody>
      </p:sp>
      <p:sp>
        <p:nvSpPr>
          <p:cNvPr id="51217" name="Text Box 17"/>
          <p:cNvSpPr txBox="1">
            <a:spLocks noChangeArrowheads="1"/>
          </p:cNvSpPr>
          <p:nvPr/>
        </p:nvSpPr>
        <p:spPr bwMode="auto">
          <a:xfrm>
            <a:off x="5775325" y="4191000"/>
            <a:ext cx="2759075" cy="457200"/>
          </a:xfrm>
          <a:prstGeom prst="rect">
            <a:avLst/>
          </a:prstGeom>
          <a:noFill/>
          <a:ln w="9525">
            <a:noFill/>
            <a:miter lim="800000"/>
            <a:headEnd/>
            <a:tailEnd/>
          </a:ln>
        </p:spPr>
        <p:txBody>
          <a:bodyPr>
            <a:spAutoFit/>
          </a:bodyPr>
          <a:lstStyle/>
          <a:p>
            <a:r>
              <a:rPr lang="en-US" sz="2400">
                <a:solidFill>
                  <a:srgbClr val="3333FF"/>
                </a:solidFill>
              </a:rPr>
              <a:t>Dây thần kinh tuỷ</a:t>
            </a:r>
          </a:p>
        </p:txBody>
      </p:sp>
      <p:sp>
        <p:nvSpPr>
          <p:cNvPr id="43024" name="Text Box 18"/>
          <p:cNvSpPr txBox="1">
            <a:spLocks noChangeArrowheads="1"/>
          </p:cNvSpPr>
          <p:nvPr/>
        </p:nvSpPr>
        <p:spPr bwMode="auto">
          <a:xfrm>
            <a:off x="-1979613" y="152400"/>
            <a:ext cx="3810001" cy="396875"/>
          </a:xfrm>
          <a:prstGeom prst="rect">
            <a:avLst/>
          </a:prstGeom>
          <a:noFill/>
          <a:ln w="12700" cap="sq">
            <a:noFill/>
            <a:miter lim="800000"/>
            <a:headEnd type="none" w="sm" len="sm"/>
            <a:tailEnd type="none" w="sm" len="sm"/>
          </a:ln>
        </p:spPr>
        <p:txBody>
          <a:bodyPr>
            <a:spAutoFit/>
          </a:bodyPr>
          <a:lstStyle/>
          <a:p>
            <a:pPr eaLnBrk="0" hangingPunct="0">
              <a:spcBef>
                <a:spcPct val="50000"/>
              </a:spcBef>
            </a:pPr>
            <a:endParaRPr lang="en-US" sz="2000">
              <a:solidFill>
                <a:srgbClr val="0000FF"/>
              </a:solidFill>
              <a:latin typeface="Tahoma" pitchFamily="34" charset="0"/>
            </a:endParaRPr>
          </a:p>
        </p:txBody>
      </p:sp>
      <p:sp>
        <p:nvSpPr>
          <p:cNvPr id="47112" name="Text Box 8"/>
          <p:cNvSpPr txBox="1">
            <a:spLocks noChangeArrowheads="1"/>
          </p:cNvSpPr>
          <p:nvPr/>
        </p:nvSpPr>
        <p:spPr bwMode="auto">
          <a:xfrm>
            <a:off x="0" y="323850"/>
            <a:ext cx="7696200" cy="457200"/>
          </a:xfrm>
          <a:prstGeom prst="rect">
            <a:avLst/>
          </a:prstGeom>
          <a:noFill/>
          <a:ln w="9525">
            <a:noFill/>
            <a:miter lim="800000"/>
            <a:headEnd/>
            <a:tailEnd/>
          </a:ln>
        </p:spPr>
        <p:txBody>
          <a:bodyPr>
            <a:spAutoFit/>
          </a:bodyPr>
          <a:lstStyle/>
          <a:p>
            <a:pPr>
              <a:spcBef>
                <a:spcPct val="50000"/>
              </a:spcBef>
            </a:pPr>
            <a:r>
              <a:rPr lang="en-US" sz="2400" b="1">
                <a:solidFill>
                  <a:srgbClr val="3333FF"/>
                </a:solidFill>
              </a:rPr>
              <a:t>1. </a:t>
            </a:r>
            <a:r>
              <a:rPr lang="en-US" sz="2400" b="1" u="sng">
                <a:solidFill>
                  <a:srgbClr val="3333FF"/>
                </a:solidFill>
              </a:rPr>
              <a:t>Cấu tạo dây thần kinh tủy</a:t>
            </a:r>
            <a:r>
              <a:rPr lang="en-US" sz="2400" b="1">
                <a:solidFill>
                  <a:srgbClr val="3333FF"/>
                </a:solidFill>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12"/>
                                        </p:tgtEl>
                                        <p:attrNameLst>
                                          <p:attrName>style.visibility</p:attrName>
                                        </p:attrNameLst>
                                      </p:cBhvr>
                                      <p:to>
                                        <p:strVal val="visible"/>
                                      </p:to>
                                    </p:set>
                                    <p:anim calcmode="lin" valueType="num">
                                      <p:cBhvr additive="base">
                                        <p:cTn id="7" dur="500" fill="hold"/>
                                        <p:tgtEl>
                                          <p:spTgt spid="47112"/>
                                        </p:tgtEl>
                                        <p:attrNameLst>
                                          <p:attrName>ppt_x</p:attrName>
                                        </p:attrNameLst>
                                      </p:cBhvr>
                                      <p:tavLst>
                                        <p:tav tm="0">
                                          <p:val>
                                            <p:strVal val="0-#ppt_w/2"/>
                                          </p:val>
                                        </p:tav>
                                        <p:tav tm="100000">
                                          <p:val>
                                            <p:strVal val="#ppt_x"/>
                                          </p:val>
                                        </p:tav>
                                      </p:tavLst>
                                    </p:anim>
                                    <p:anim calcmode="lin" valueType="num">
                                      <p:cBhvr additive="base">
                                        <p:cTn id="8" dur="500" fill="hold"/>
                                        <p:tgtEl>
                                          <p:spTgt spid="471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51204"/>
                                        </p:tgtEl>
                                        <p:attrNameLst>
                                          <p:attrName>style.visibility</p:attrName>
                                        </p:attrNameLst>
                                      </p:cBhvr>
                                      <p:to>
                                        <p:strVal val="visible"/>
                                      </p:to>
                                    </p:set>
                                    <p:anim calcmode="lin" valueType="num">
                                      <p:cBhvr>
                                        <p:cTn id="13" dur="1000" fill="hold"/>
                                        <p:tgtEl>
                                          <p:spTgt spid="51204"/>
                                        </p:tgtEl>
                                        <p:attrNameLst>
                                          <p:attrName>ppt_w</p:attrName>
                                        </p:attrNameLst>
                                      </p:cBhvr>
                                      <p:tavLst>
                                        <p:tav tm="0">
                                          <p:val>
                                            <p:fltVal val="0"/>
                                          </p:val>
                                        </p:tav>
                                        <p:tav tm="100000">
                                          <p:val>
                                            <p:strVal val="#ppt_w"/>
                                          </p:val>
                                        </p:tav>
                                      </p:tavLst>
                                    </p:anim>
                                    <p:anim calcmode="lin" valueType="num">
                                      <p:cBhvr>
                                        <p:cTn id="14" dur="1000" fill="hold"/>
                                        <p:tgtEl>
                                          <p:spTgt spid="51204"/>
                                        </p:tgtEl>
                                        <p:attrNameLst>
                                          <p:attrName>ppt_h</p:attrName>
                                        </p:attrNameLst>
                                      </p:cBhvr>
                                      <p:tavLst>
                                        <p:tav tm="0">
                                          <p:val>
                                            <p:fltVal val="0"/>
                                          </p:val>
                                        </p:tav>
                                        <p:tav tm="100000">
                                          <p:val>
                                            <p:strVal val="#ppt_h"/>
                                          </p:val>
                                        </p:tav>
                                      </p:tavLst>
                                    </p:anim>
                                    <p:anim calcmode="lin" valueType="num">
                                      <p:cBhvr>
                                        <p:cTn id="15" dur="1000" fill="hold"/>
                                        <p:tgtEl>
                                          <p:spTgt spid="51204"/>
                                        </p:tgtEl>
                                        <p:attrNameLst>
                                          <p:attrName>style.rotation</p:attrName>
                                        </p:attrNameLst>
                                      </p:cBhvr>
                                      <p:tavLst>
                                        <p:tav tm="0">
                                          <p:val>
                                            <p:fltVal val="90"/>
                                          </p:val>
                                        </p:tav>
                                        <p:tav tm="100000">
                                          <p:val>
                                            <p:fltVal val="0"/>
                                          </p:val>
                                        </p:tav>
                                      </p:tavLst>
                                    </p:anim>
                                    <p:animEffect transition="in" filter="fade">
                                      <p:cBhvr>
                                        <p:cTn id="16" dur="1000"/>
                                        <p:tgtEl>
                                          <p:spTgt spid="5120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51205"/>
                                        </p:tgtEl>
                                        <p:attrNameLst>
                                          <p:attrName>style.visibility</p:attrName>
                                        </p:attrNameLst>
                                      </p:cBhvr>
                                      <p:to>
                                        <p:strVal val="visible"/>
                                      </p:to>
                                    </p:set>
                                    <p:anim calcmode="lin" valueType="num">
                                      <p:cBhvr>
                                        <p:cTn id="21" dur="1000" fill="hold"/>
                                        <p:tgtEl>
                                          <p:spTgt spid="51205"/>
                                        </p:tgtEl>
                                        <p:attrNameLst>
                                          <p:attrName>ppt_w</p:attrName>
                                        </p:attrNameLst>
                                      </p:cBhvr>
                                      <p:tavLst>
                                        <p:tav tm="0">
                                          <p:val>
                                            <p:fltVal val="0"/>
                                          </p:val>
                                        </p:tav>
                                        <p:tav tm="100000">
                                          <p:val>
                                            <p:strVal val="#ppt_w"/>
                                          </p:val>
                                        </p:tav>
                                      </p:tavLst>
                                    </p:anim>
                                    <p:anim calcmode="lin" valueType="num">
                                      <p:cBhvr>
                                        <p:cTn id="22" dur="1000" fill="hold"/>
                                        <p:tgtEl>
                                          <p:spTgt spid="51205"/>
                                        </p:tgtEl>
                                        <p:attrNameLst>
                                          <p:attrName>ppt_h</p:attrName>
                                        </p:attrNameLst>
                                      </p:cBhvr>
                                      <p:tavLst>
                                        <p:tav tm="0">
                                          <p:val>
                                            <p:fltVal val="0"/>
                                          </p:val>
                                        </p:tav>
                                        <p:tav tm="100000">
                                          <p:val>
                                            <p:strVal val="#ppt_h"/>
                                          </p:val>
                                        </p:tav>
                                      </p:tavLst>
                                    </p:anim>
                                    <p:anim calcmode="lin" valueType="num">
                                      <p:cBhvr>
                                        <p:cTn id="23" dur="1000" fill="hold"/>
                                        <p:tgtEl>
                                          <p:spTgt spid="51205"/>
                                        </p:tgtEl>
                                        <p:attrNameLst>
                                          <p:attrName>style.rotation</p:attrName>
                                        </p:attrNameLst>
                                      </p:cBhvr>
                                      <p:tavLst>
                                        <p:tav tm="0">
                                          <p:val>
                                            <p:fltVal val="90"/>
                                          </p:val>
                                        </p:tav>
                                        <p:tav tm="100000">
                                          <p:val>
                                            <p:fltVal val="0"/>
                                          </p:val>
                                        </p:tav>
                                      </p:tavLst>
                                    </p:anim>
                                    <p:animEffect transition="in" filter="fade">
                                      <p:cBhvr>
                                        <p:cTn id="24" dur="1000"/>
                                        <p:tgtEl>
                                          <p:spTgt spid="5120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grpId="0" nodeType="clickEffect">
                                  <p:stCondLst>
                                    <p:cond delay="0"/>
                                  </p:stCondLst>
                                  <p:childTnLst>
                                    <p:set>
                                      <p:cBhvr>
                                        <p:cTn id="28" dur="1" fill="hold">
                                          <p:stCondLst>
                                            <p:cond delay="0"/>
                                          </p:stCondLst>
                                        </p:cTn>
                                        <p:tgtEl>
                                          <p:spTgt spid="51207"/>
                                        </p:tgtEl>
                                        <p:attrNameLst>
                                          <p:attrName>style.visibility</p:attrName>
                                        </p:attrNameLst>
                                      </p:cBhvr>
                                      <p:to>
                                        <p:strVal val="visible"/>
                                      </p:to>
                                    </p:set>
                                    <p:animEffect transition="in" filter="barn(inHorizontal)">
                                      <p:cBhvr>
                                        <p:cTn id="29" dur="500"/>
                                        <p:tgtEl>
                                          <p:spTgt spid="51207"/>
                                        </p:tgtEl>
                                      </p:cBhvr>
                                    </p:animEffect>
                                  </p:childTnLst>
                                </p:cTn>
                              </p:par>
                              <p:par>
                                <p:cTn id="30" presetID="16" presetClass="entr" presetSubtype="26" fill="hold" grpId="0" nodeType="withEffect">
                                  <p:stCondLst>
                                    <p:cond delay="0"/>
                                  </p:stCondLst>
                                  <p:childTnLst>
                                    <p:set>
                                      <p:cBhvr>
                                        <p:cTn id="31" dur="1" fill="hold">
                                          <p:stCondLst>
                                            <p:cond delay="0"/>
                                          </p:stCondLst>
                                        </p:cTn>
                                        <p:tgtEl>
                                          <p:spTgt spid="51206"/>
                                        </p:tgtEl>
                                        <p:attrNameLst>
                                          <p:attrName>style.visibility</p:attrName>
                                        </p:attrNameLst>
                                      </p:cBhvr>
                                      <p:to>
                                        <p:strVal val="visible"/>
                                      </p:to>
                                    </p:set>
                                    <p:animEffect transition="in" filter="barn(inHorizontal)">
                                      <p:cBhvr>
                                        <p:cTn id="32" dur="500"/>
                                        <p:tgtEl>
                                          <p:spTgt spid="51206"/>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51209"/>
                                        </p:tgtEl>
                                        <p:attrNameLst>
                                          <p:attrName>style.visibility</p:attrName>
                                        </p:attrNameLst>
                                      </p:cBhvr>
                                      <p:to>
                                        <p:strVal val="visible"/>
                                      </p:to>
                                    </p:set>
                                    <p:anim calcmode="lin" valueType="num">
                                      <p:cBhvr>
                                        <p:cTn id="37" dur="1000" fill="hold"/>
                                        <p:tgtEl>
                                          <p:spTgt spid="51209"/>
                                        </p:tgtEl>
                                        <p:attrNameLst>
                                          <p:attrName>ppt_w</p:attrName>
                                        </p:attrNameLst>
                                      </p:cBhvr>
                                      <p:tavLst>
                                        <p:tav tm="0">
                                          <p:val>
                                            <p:strVal val="#ppt_w*0.70"/>
                                          </p:val>
                                        </p:tav>
                                        <p:tav tm="100000">
                                          <p:val>
                                            <p:strVal val="#ppt_w"/>
                                          </p:val>
                                        </p:tav>
                                      </p:tavLst>
                                    </p:anim>
                                    <p:anim calcmode="lin" valueType="num">
                                      <p:cBhvr>
                                        <p:cTn id="38" dur="1000" fill="hold"/>
                                        <p:tgtEl>
                                          <p:spTgt spid="51209"/>
                                        </p:tgtEl>
                                        <p:attrNameLst>
                                          <p:attrName>ppt_h</p:attrName>
                                        </p:attrNameLst>
                                      </p:cBhvr>
                                      <p:tavLst>
                                        <p:tav tm="0">
                                          <p:val>
                                            <p:strVal val="#ppt_h"/>
                                          </p:val>
                                        </p:tav>
                                        <p:tav tm="100000">
                                          <p:val>
                                            <p:strVal val="#ppt_h"/>
                                          </p:val>
                                        </p:tav>
                                      </p:tavLst>
                                    </p:anim>
                                    <p:animEffect transition="in" filter="fade">
                                      <p:cBhvr>
                                        <p:cTn id="39" dur="1000"/>
                                        <p:tgtEl>
                                          <p:spTgt spid="51209"/>
                                        </p:tgtEl>
                                      </p:cBhvr>
                                    </p:animEffect>
                                  </p:childTnLst>
                                </p:cTn>
                              </p:par>
                              <p:par>
                                <p:cTn id="40" presetID="55" presetClass="entr" presetSubtype="0" fill="hold" nodeType="withEffect">
                                  <p:stCondLst>
                                    <p:cond delay="0"/>
                                  </p:stCondLst>
                                  <p:childTnLst>
                                    <p:set>
                                      <p:cBhvr>
                                        <p:cTn id="41" dur="1" fill="hold">
                                          <p:stCondLst>
                                            <p:cond delay="0"/>
                                          </p:stCondLst>
                                        </p:cTn>
                                        <p:tgtEl>
                                          <p:spTgt spid="51208"/>
                                        </p:tgtEl>
                                        <p:attrNameLst>
                                          <p:attrName>style.visibility</p:attrName>
                                        </p:attrNameLst>
                                      </p:cBhvr>
                                      <p:to>
                                        <p:strVal val="visible"/>
                                      </p:to>
                                    </p:set>
                                    <p:anim calcmode="lin" valueType="num">
                                      <p:cBhvr>
                                        <p:cTn id="42" dur="1000" fill="hold"/>
                                        <p:tgtEl>
                                          <p:spTgt spid="51208"/>
                                        </p:tgtEl>
                                        <p:attrNameLst>
                                          <p:attrName>ppt_w</p:attrName>
                                        </p:attrNameLst>
                                      </p:cBhvr>
                                      <p:tavLst>
                                        <p:tav tm="0">
                                          <p:val>
                                            <p:strVal val="#ppt_w*0.70"/>
                                          </p:val>
                                        </p:tav>
                                        <p:tav tm="100000">
                                          <p:val>
                                            <p:strVal val="#ppt_w"/>
                                          </p:val>
                                        </p:tav>
                                      </p:tavLst>
                                    </p:anim>
                                    <p:anim calcmode="lin" valueType="num">
                                      <p:cBhvr>
                                        <p:cTn id="43" dur="1000" fill="hold"/>
                                        <p:tgtEl>
                                          <p:spTgt spid="51208"/>
                                        </p:tgtEl>
                                        <p:attrNameLst>
                                          <p:attrName>ppt_h</p:attrName>
                                        </p:attrNameLst>
                                      </p:cBhvr>
                                      <p:tavLst>
                                        <p:tav tm="0">
                                          <p:val>
                                            <p:strVal val="#ppt_h"/>
                                          </p:val>
                                        </p:tav>
                                        <p:tav tm="100000">
                                          <p:val>
                                            <p:strVal val="#ppt_h"/>
                                          </p:val>
                                        </p:tav>
                                      </p:tavLst>
                                    </p:anim>
                                    <p:animEffect transition="in" filter="fade">
                                      <p:cBhvr>
                                        <p:cTn id="44" dur="1000"/>
                                        <p:tgtEl>
                                          <p:spTgt spid="51208"/>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51210"/>
                                        </p:tgtEl>
                                        <p:attrNameLst>
                                          <p:attrName>style.visibility</p:attrName>
                                        </p:attrNameLst>
                                      </p:cBhvr>
                                      <p:to>
                                        <p:strVal val="visible"/>
                                      </p:to>
                                    </p:set>
                                    <p:anim calcmode="lin" valueType="num">
                                      <p:cBhvr>
                                        <p:cTn id="49" dur="1000" fill="hold"/>
                                        <p:tgtEl>
                                          <p:spTgt spid="51210"/>
                                        </p:tgtEl>
                                        <p:attrNameLst>
                                          <p:attrName>ppt_w</p:attrName>
                                        </p:attrNameLst>
                                      </p:cBhvr>
                                      <p:tavLst>
                                        <p:tav tm="0">
                                          <p:val>
                                            <p:strVal val="#ppt_w*0.70"/>
                                          </p:val>
                                        </p:tav>
                                        <p:tav tm="100000">
                                          <p:val>
                                            <p:strVal val="#ppt_w"/>
                                          </p:val>
                                        </p:tav>
                                      </p:tavLst>
                                    </p:anim>
                                    <p:anim calcmode="lin" valueType="num">
                                      <p:cBhvr>
                                        <p:cTn id="50" dur="1000" fill="hold"/>
                                        <p:tgtEl>
                                          <p:spTgt spid="51210"/>
                                        </p:tgtEl>
                                        <p:attrNameLst>
                                          <p:attrName>ppt_h</p:attrName>
                                        </p:attrNameLst>
                                      </p:cBhvr>
                                      <p:tavLst>
                                        <p:tav tm="0">
                                          <p:val>
                                            <p:strVal val="#ppt_h"/>
                                          </p:val>
                                        </p:tav>
                                        <p:tav tm="100000">
                                          <p:val>
                                            <p:strVal val="#ppt_h"/>
                                          </p:val>
                                        </p:tav>
                                      </p:tavLst>
                                    </p:anim>
                                    <p:animEffect transition="in" filter="fade">
                                      <p:cBhvr>
                                        <p:cTn id="51" dur="1000"/>
                                        <p:tgtEl>
                                          <p:spTgt spid="51210"/>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51211"/>
                                        </p:tgtEl>
                                        <p:attrNameLst>
                                          <p:attrName>style.visibility</p:attrName>
                                        </p:attrNameLst>
                                      </p:cBhvr>
                                      <p:to>
                                        <p:strVal val="visible"/>
                                      </p:to>
                                    </p:set>
                                    <p:anim calcmode="lin" valueType="num">
                                      <p:cBhvr>
                                        <p:cTn id="54" dur="1000" fill="hold"/>
                                        <p:tgtEl>
                                          <p:spTgt spid="51211"/>
                                        </p:tgtEl>
                                        <p:attrNameLst>
                                          <p:attrName>ppt_w</p:attrName>
                                        </p:attrNameLst>
                                      </p:cBhvr>
                                      <p:tavLst>
                                        <p:tav tm="0">
                                          <p:val>
                                            <p:strVal val="#ppt_w*0.70"/>
                                          </p:val>
                                        </p:tav>
                                        <p:tav tm="100000">
                                          <p:val>
                                            <p:strVal val="#ppt_w"/>
                                          </p:val>
                                        </p:tav>
                                      </p:tavLst>
                                    </p:anim>
                                    <p:anim calcmode="lin" valueType="num">
                                      <p:cBhvr>
                                        <p:cTn id="55" dur="1000" fill="hold"/>
                                        <p:tgtEl>
                                          <p:spTgt spid="51211"/>
                                        </p:tgtEl>
                                        <p:attrNameLst>
                                          <p:attrName>ppt_h</p:attrName>
                                        </p:attrNameLst>
                                      </p:cBhvr>
                                      <p:tavLst>
                                        <p:tav tm="0">
                                          <p:val>
                                            <p:strVal val="#ppt_h"/>
                                          </p:val>
                                        </p:tav>
                                        <p:tav tm="100000">
                                          <p:val>
                                            <p:strVal val="#ppt_h"/>
                                          </p:val>
                                        </p:tav>
                                      </p:tavLst>
                                    </p:anim>
                                    <p:animEffect transition="in" filter="fade">
                                      <p:cBhvr>
                                        <p:cTn id="56" dur="1000"/>
                                        <p:tgtEl>
                                          <p:spTgt spid="5121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51217"/>
                                        </p:tgtEl>
                                        <p:attrNameLst>
                                          <p:attrName>style.visibility</p:attrName>
                                        </p:attrNameLst>
                                      </p:cBhvr>
                                      <p:to>
                                        <p:strVal val="visible"/>
                                      </p:to>
                                    </p:set>
                                    <p:anim calcmode="lin" valueType="num">
                                      <p:cBhvr>
                                        <p:cTn id="61" dur="3000" fill="hold"/>
                                        <p:tgtEl>
                                          <p:spTgt spid="51217"/>
                                        </p:tgtEl>
                                        <p:attrNameLst>
                                          <p:attrName>ppt_w</p:attrName>
                                        </p:attrNameLst>
                                      </p:cBhvr>
                                      <p:tavLst>
                                        <p:tav tm="0">
                                          <p:val>
                                            <p:fltVal val="0"/>
                                          </p:val>
                                        </p:tav>
                                        <p:tav tm="100000">
                                          <p:val>
                                            <p:strVal val="#ppt_w"/>
                                          </p:val>
                                        </p:tav>
                                      </p:tavLst>
                                    </p:anim>
                                    <p:anim calcmode="lin" valueType="num">
                                      <p:cBhvr>
                                        <p:cTn id="62" dur="3000" fill="hold"/>
                                        <p:tgtEl>
                                          <p:spTgt spid="51217"/>
                                        </p:tgtEl>
                                        <p:attrNameLst>
                                          <p:attrName>ppt_h</p:attrName>
                                        </p:attrNameLst>
                                      </p:cBhvr>
                                      <p:tavLst>
                                        <p:tav tm="0">
                                          <p:val>
                                            <p:fltVal val="0"/>
                                          </p:val>
                                        </p:tav>
                                        <p:tav tm="100000">
                                          <p:val>
                                            <p:strVal val="#ppt_h"/>
                                          </p:val>
                                        </p:tav>
                                      </p:tavLst>
                                    </p:anim>
                                    <p:animEffect transition="in" filter="fade">
                                      <p:cBhvr>
                                        <p:cTn id="63" dur="3000"/>
                                        <p:tgtEl>
                                          <p:spTgt spid="51217"/>
                                        </p:tgtEl>
                                      </p:cBhvr>
                                    </p:animEffect>
                                  </p:childTnLst>
                                </p:cTn>
                              </p:par>
                              <p:par>
                                <p:cTn id="64" presetID="53" presetClass="entr" presetSubtype="0" fill="hold" grpId="0" nodeType="withEffect">
                                  <p:stCondLst>
                                    <p:cond delay="0"/>
                                  </p:stCondLst>
                                  <p:childTnLst>
                                    <p:set>
                                      <p:cBhvr>
                                        <p:cTn id="65" dur="1" fill="hold">
                                          <p:stCondLst>
                                            <p:cond delay="0"/>
                                          </p:stCondLst>
                                        </p:cTn>
                                        <p:tgtEl>
                                          <p:spTgt spid="51216"/>
                                        </p:tgtEl>
                                        <p:attrNameLst>
                                          <p:attrName>style.visibility</p:attrName>
                                        </p:attrNameLst>
                                      </p:cBhvr>
                                      <p:to>
                                        <p:strVal val="visible"/>
                                      </p:to>
                                    </p:set>
                                    <p:anim calcmode="lin" valueType="num">
                                      <p:cBhvr>
                                        <p:cTn id="66" dur="1000" fill="hold"/>
                                        <p:tgtEl>
                                          <p:spTgt spid="51216"/>
                                        </p:tgtEl>
                                        <p:attrNameLst>
                                          <p:attrName>ppt_w</p:attrName>
                                        </p:attrNameLst>
                                      </p:cBhvr>
                                      <p:tavLst>
                                        <p:tav tm="0">
                                          <p:val>
                                            <p:fltVal val="0"/>
                                          </p:val>
                                        </p:tav>
                                        <p:tav tm="100000">
                                          <p:val>
                                            <p:strVal val="#ppt_w"/>
                                          </p:val>
                                        </p:tav>
                                      </p:tavLst>
                                    </p:anim>
                                    <p:anim calcmode="lin" valueType="num">
                                      <p:cBhvr>
                                        <p:cTn id="67" dur="1000" fill="hold"/>
                                        <p:tgtEl>
                                          <p:spTgt spid="51216"/>
                                        </p:tgtEl>
                                        <p:attrNameLst>
                                          <p:attrName>ppt_h</p:attrName>
                                        </p:attrNameLst>
                                      </p:cBhvr>
                                      <p:tavLst>
                                        <p:tav tm="0">
                                          <p:val>
                                            <p:fltVal val="0"/>
                                          </p:val>
                                        </p:tav>
                                        <p:tav tm="100000">
                                          <p:val>
                                            <p:strVal val="#ppt_h"/>
                                          </p:val>
                                        </p:tav>
                                      </p:tavLst>
                                    </p:anim>
                                    <p:animEffect transition="in" filter="fade">
                                      <p:cBhvr>
                                        <p:cTn id="68" dur="1000"/>
                                        <p:tgtEl>
                                          <p:spTgt spid="51216"/>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4" fill="hold" nodeType="clickEffect">
                                  <p:stCondLst>
                                    <p:cond delay="0"/>
                                  </p:stCondLst>
                                  <p:childTnLst>
                                    <p:set>
                                      <p:cBhvr>
                                        <p:cTn id="72" dur="1" fill="hold">
                                          <p:stCondLst>
                                            <p:cond delay="0"/>
                                          </p:stCondLst>
                                        </p:cTn>
                                        <p:tgtEl>
                                          <p:spTgt spid="51212"/>
                                        </p:tgtEl>
                                        <p:attrNameLst>
                                          <p:attrName>style.visibility</p:attrName>
                                        </p:attrNameLst>
                                      </p:cBhvr>
                                      <p:to>
                                        <p:strVal val="visible"/>
                                      </p:to>
                                    </p:set>
                                    <p:animEffect transition="in" filter="wheel(4)">
                                      <p:cBhvr>
                                        <p:cTn id="73" dur="3000"/>
                                        <p:tgtEl>
                                          <p:spTgt spid="51212"/>
                                        </p:tgtEl>
                                      </p:cBhvr>
                                    </p:animEffect>
                                  </p:childTnLst>
                                </p:cTn>
                              </p:par>
                              <p:par>
                                <p:cTn id="74" presetID="21" presetClass="entr" presetSubtype="4" fill="hold" grpId="0" nodeType="withEffect">
                                  <p:stCondLst>
                                    <p:cond delay="0"/>
                                  </p:stCondLst>
                                  <p:childTnLst>
                                    <p:set>
                                      <p:cBhvr>
                                        <p:cTn id="75" dur="1" fill="hold">
                                          <p:stCondLst>
                                            <p:cond delay="0"/>
                                          </p:stCondLst>
                                        </p:cTn>
                                        <p:tgtEl>
                                          <p:spTgt spid="51214"/>
                                        </p:tgtEl>
                                        <p:attrNameLst>
                                          <p:attrName>style.visibility</p:attrName>
                                        </p:attrNameLst>
                                      </p:cBhvr>
                                      <p:to>
                                        <p:strVal val="visible"/>
                                      </p:to>
                                    </p:set>
                                    <p:animEffect transition="in" filter="wheel(4)">
                                      <p:cBhvr>
                                        <p:cTn id="76" dur="1000"/>
                                        <p:tgtEl>
                                          <p:spTgt spid="51214"/>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iterate type="lt">
                                    <p:tmPct val="5000"/>
                                  </p:iterate>
                                  <p:childTnLst>
                                    <p:set>
                                      <p:cBhvr>
                                        <p:cTn id="80" dur="1" fill="hold">
                                          <p:stCondLst>
                                            <p:cond delay="0"/>
                                          </p:stCondLst>
                                        </p:cTn>
                                        <p:tgtEl>
                                          <p:spTgt spid="51213"/>
                                        </p:tgtEl>
                                        <p:attrNameLst>
                                          <p:attrName>style.visibility</p:attrName>
                                        </p:attrNameLst>
                                      </p:cBhvr>
                                      <p:to>
                                        <p:strVal val="visible"/>
                                      </p:to>
                                    </p:set>
                                    <p:anim calcmode="lin" valueType="num">
                                      <p:cBhvr>
                                        <p:cTn id="81" dur="3000" fill="hold"/>
                                        <p:tgtEl>
                                          <p:spTgt spid="51213"/>
                                        </p:tgtEl>
                                        <p:attrNameLst>
                                          <p:attrName>ppt_w</p:attrName>
                                        </p:attrNameLst>
                                      </p:cBhvr>
                                      <p:tavLst>
                                        <p:tav tm="0">
                                          <p:val>
                                            <p:fltVal val="0"/>
                                          </p:val>
                                        </p:tav>
                                        <p:tav tm="100000">
                                          <p:val>
                                            <p:strVal val="#ppt_w"/>
                                          </p:val>
                                        </p:tav>
                                      </p:tavLst>
                                    </p:anim>
                                    <p:anim calcmode="lin" valueType="num">
                                      <p:cBhvr>
                                        <p:cTn id="82" dur="3000" fill="hold"/>
                                        <p:tgtEl>
                                          <p:spTgt spid="51213"/>
                                        </p:tgtEl>
                                        <p:attrNameLst>
                                          <p:attrName>ppt_h</p:attrName>
                                        </p:attrNameLst>
                                      </p:cBhvr>
                                      <p:tavLst>
                                        <p:tav tm="0">
                                          <p:val>
                                            <p:fltVal val="0"/>
                                          </p:val>
                                        </p:tav>
                                        <p:tav tm="100000">
                                          <p:val>
                                            <p:strVal val="#ppt_h"/>
                                          </p:val>
                                        </p:tav>
                                      </p:tavLst>
                                    </p:anim>
                                    <p:anim calcmode="lin" valueType="num">
                                      <p:cBhvr>
                                        <p:cTn id="83" dur="3000" fill="hold"/>
                                        <p:tgtEl>
                                          <p:spTgt spid="51213"/>
                                        </p:tgtEl>
                                        <p:attrNameLst>
                                          <p:attrName>style.rotation</p:attrName>
                                        </p:attrNameLst>
                                      </p:cBhvr>
                                      <p:tavLst>
                                        <p:tav tm="0">
                                          <p:val>
                                            <p:fltVal val="90"/>
                                          </p:val>
                                        </p:tav>
                                        <p:tav tm="100000">
                                          <p:val>
                                            <p:fltVal val="0"/>
                                          </p:val>
                                        </p:tav>
                                      </p:tavLst>
                                    </p:anim>
                                    <p:animEffect transition="in" filter="fade">
                                      <p:cBhvr>
                                        <p:cTn id="84" dur="3000"/>
                                        <p:tgtEl>
                                          <p:spTgt spid="51213"/>
                                        </p:tgtEl>
                                      </p:cBhvr>
                                    </p:animEffect>
                                  </p:childTnLst>
                                </p:cTn>
                              </p:par>
                              <p:par>
                                <p:cTn id="85" presetID="31" presetClass="entr" presetSubtype="0" fill="hold" grpId="0" nodeType="withEffect">
                                  <p:stCondLst>
                                    <p:cond delay="0"/>
                                  </p:stCondLst>
                                  <p:iterate type="lt">
                                    <p:tmPct val="5000"/>
                                  </p:iterate>
                                  <p:childTnLst>
                                    <p:set>
                                      <p:cBhvr>
                                        <p:cTn id="86" dur="1" fill="hold">
                                          <p:stCondLst>
                                            <p:cond delay="0"/>
                                          </p:stCondLst>
                                        </p:cTn>
                                        <p:tgtEl>
                                          <p:spTgt spid="51215"/>
                                        </p:tgtEl>
                                        <p:attrNameLst>
                                          <p:attrName>style.visibility</p:attrName>
                                        </p:attrNameLst>
                                      </p:cBhvr>
                                      <p:to>
                                        <p:strVal val="visible"/>
                                      </p:to>
                                    </p:set>
                                    <p:anim calcmode="lin" valueType="num">
                                      <p:cBhvr>
                                        <p:cTn id="87" dur="1000" fill="hold"/>
                                        <p:tgtEl>
                                          <p:spTgt spid="51215"/>
                                        </p:tgtEl>
                                        <p:attrNameLst>
                                          <p:attrName>ppt_w</p:attrName>
                                        </p:attrNameLst>
                                      </p:cBhvr>
                                      <p:tavLst>
                                        <p:tav tm="0">
                                          <p:val>
                                            <p:fltVal val="0"/>
                                          </p:val>
                                        </p:tav>
                                        <p:tav tm="100000">
                                          <p:val>
                                            <p:strVal val="#ppt_w"/>
                                          </p:val>
                                        </p:tav>
                                      </p:tavLst>
                                    </p:anim>
                                    <p:anim calcmode="lin" valueType="num">
                                      <p:cBhvr>
                                        <p:cTn id="88" dur="1000" fill="hold"/>
                                        <p:tgtEl>
                                          <p:spTgt spid="51215"/>
                                        </p:tgtEl>
                                        <p:attrNameLst>
                                          <p:attrName>ppt_h</p:attrName>
                                        </p:attrNameLst>
                                      </p:cBhvr>
                                      <p:tavLst>
                                        <p:tav tm="0">
                                          <p:val>
                                            <p:fltVal val="0"/>
                                          </p:val>
                                        </p:tav>
                                        <p:tav tm="100000">
                                          <p:val>
                                            <p:strVal val="#ppt_h"/>
                                          </p:val>
                                        </p:tav>
                                      </p:tavLst>
                                    </p:anim>
                                    <p:anim calcmode="lin" valueType="num">
                                      <p:cBhvr>
                                        <p:cTn id="89" dur="1000" fill="hold"/>
                                        <p:tgtEl>
                                          <p:spTgt spid="51215"/>
                                        </p:tgtEl>
                                        <p:attrNameLst>
                                          <p:attrName>style.rotation</p:attrName>
                                        </p:attrNameLst>
                                      </p:cBhvr>
                                      <p:tavLst>
                                        <p:tav tm="0">
                                          <p:val>
                                            <p:fltVal val="90"/>
                                          </p:val>
                                        </p:tav>
                                        <p:tav tm="100000">
                                          <p:val>
                                            <p:fltVal val="0"/>
                                          </p:val>
                                        </p:tav>
                                      </p:tavLst>
                                    </p:anim>
                                    <p:animEffect transition="in" filter="fade">
                                      <p:cBhvr>
                                        <p:cTn id="90" dur="1000"/>
                                        <p:tgtEl>
                                          <p:spTgt spid="51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P spid="51206" grpId="0" animBg="1"/>
      <p:bldP spid="51207" grpId="0"/>
      <p:bldP spid="51209" grpId="0" animBg="1"/>
      <p:bldP spid="51210" grpId="0" animBg="1"/>
      <p:bldP spid="51211" grpId="0"/>
      <p:bldP spid="51213" grpId="0"/>
      <p:bldP spid="51214" grpId="0" animBg="1"/>
      <p:bldP spid="51215" grpId="0" animBg="1"/>
      <p:bldP spid="51216" grpId="0" animBg="1"/>
      <p:bldP spid="51217" grpId="0"/>
      <p:bldP spid="471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sp>
        <p:nvSpPr>
          <p:cNvPr id="3" name="Content Placeholder 2"/>
          <p:cNvSpPr>
            <a:spLocks noGrp="1"/>
          </p:cNvSpPr>
          <p:nvPr>
            <p:ph idx="1"/>
          </p:nvPr>
        </p:nvSpPr>
        <p:spPr/>
        <p:txBody>
          <a:bodyPr/>
          <a:lstStyle/>
          <a:p>
            <a:endParaRPr lang="vi-VN" dirty="0"/>
          </a:p>
        </p:txBody>
      </p:sp>
    </p:spTree>
    <p:extLst>
      <p:ext uri="{BB962C8B-B14F-4D97-AF65-F5344CB8AC3E}">
        <p14:creationId xmlns:p14="http://schemas.microsoft.com/office/powerpoint/2010/main" val="52171646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1269349305-di-xe-dap-o-london"/>
          <p:cNvPicPr>
            <a:picLocks noChangeAspect="1" noChangeArrowheads="1"/>
          </p:cNvPicPr>
          <p:nvPr/>
        </p:nvPicPr>
        <p:blipFill>
          <a:blip r:embed="rId2"/>
          <a:srcRect/>
          <a:stretch>
            <a:fillRect/>
          </a:stretch>
        </p:blipFill>
        <p:spPr bwMode="auto">
          <a:xfrm>
            <a:off x="3986213" y="381000"/>
            <a:ext cx="4852987" cy="3824288"/>
          </a:xfrm>
          <a:prstGeom prst="rect">
            <a:avLst/>
          </a:prstGeom>
          <a:noFill/>
          <a:ln w="9525">
            <a:noFill/>
            <a:miter lim="800000"/>
            <a:headEnd/>
            <a:tailEnd/>
          </a:ln>
        </p:spPr>
      </p:pic>
      <p:sp>
        <p:nvSpPr>
          <p:cNvPr id="37893" name="Rectangle 5"/>
          <p:cNvSpPr>
            <a:spLocks noChangeArrowheads="1"/>
          </p:cNvSpPr>
          <p:nvPr/>
        </p:nvSpPr>
        <p:spPr bwMode="auto">
          <a:xfrm>
            <a:off x="138113" y="1426717"/>
            <a:ext cx="4086225" cy="3539430"/>
          </a:xfrm>
          <a:prstGeom prst="rect">
            <a:avLst/>
          </a:prstGeom>
          <a:noFill/>
          <a:ln w="9525">
            <a:noFill/>
            <a:miter lim="800000"/>
            <a:headEnd/>
            <a:tailEnd/>
          </a:ln>
        </p:spPr>
        <p:txBody>
          <a:bodyPr anchor="ctr">
            <a:spAutoFit/>
          </a:bodyPr>
          <a:lstStyle/>
          <a:p>
            <a:r>
              <a:rPr lang="en-US" sz="3200" b="1" i="1" dirty="0" err="1">
                <a:latin typeface="Times New Roman" pitchFamily="18" charset="0"/>
                <a:cs typeface="Times New Roman" pitchFamily="18" charset="0"/>
              </a:rPr>
              <a:t>Mắt</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nhìn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về</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phía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trước</a:t>
            </a:r>
            <a:r>
              <a:rPr lang="en-US" sz="3200" b="1" i="1" dirty="0">
                <a:latin typeface="Times New Roman" pitchFamily="18" charset="0"/>
                <a:cs typeface="Times New Roman" pitchFamily="18" charset="0"/>
              </a:rPr>
              <a:t>, tai </a:t>
            </a:r>
            <a:r>
              <a:rPr lang="en-US" sz="3200" b="1" i="1" dirty="0" err="1">
                <a:latin typeface="Times New Roman" pitchFamily="18" charset="0"/>
                <a:cs typeface="Times New Roman" pitchFamily="18" charset="0"/>
              </a:rPr>
              <a:t>nghe</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chân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đạp</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tay</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điều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khiển</a:t>
            </a:r>
            <a:r>
              <a:rPr lang="en-US" sz="3200" b="1" i="1" dirty="0">
                <a:latin typeface="Times New Roman" pitchFamily="18" charset="0"/>
                <a:cs typeface="Times New Roman" pitchFamily="18" charset="0"/>
              </a:rPr>
              <a:t>…</a:t>
            </a:r>
            <a:r>
              <a:rPr lang="en-US" sz="3200" b="1" i="1" dirty="0" err="1">
                <a:latin typeface="Times New Roman" pitchFamily="18" charset="0"/>
                <a:cs typeface="Times New Roman" pitchFamily="18" charset="0"/>
              </a:rPr>
              <a:t>đó</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là</a:t>
            </a:r>
            <a:r>
              <a:rPr lang="en-US" sz="3200" b="1" i="1" dirty="0">
                <a:latin typeface="Times New Roman" pitchFamily="18" charset="0"/>
                <a:cs typeface="Times New Roman" pitchFamily="18" charset="0"/>
              </a:rPr>
              <a:t> do </a:t>
            </a:r>
            <a:r>
              <a:rPr lang="en-US" sz="3200" b="1" i="1" dirty="0" err="1">
                <a:latin typeface="Times New Roman" pitchFamily="18" charset="0"/>
                <a:cs typeface="Times New Roman" pitchFamily="18" charset="0"/>
              </a:rPr>
              <a:t>sự</a:t>
            </a:r>
            <a:r>
              <a:rPr lang="en-US" sz="3200" b="1" i="1" dirty="0">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phối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hợp</a:t>
            </a:r>
            <a:r>
              <a:rPr lang="en-US" sz="3200" b="1" i="1" dirty="0">
                <a:solidFill>
                  <a:srgbClr val="FF0000"/>
                </a:solidFill>
                <a:latin typeface="Times New Roman" pitchFamily="18" charset="0"/>
                <a:cs typeface="Times New Roman" pitchFamily="18" charset="0"/>
              </a:rPr>
              <a:t> </a:t>
            </a:r>
            <a:r>
              <a:rPr lang="en-US" sz="3200" b="1" i="1" dirty="0" err="1">
                <a:latin typeface="Times New Roman" pitchFamily="18" charset="0"/>
                <a:cs typeface="Times New Roman" pitchFamily="18" charset="0"/>
              </a:rPr>
              <a:t>hoạt</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động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của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các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cơ</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quan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của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cơ</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thể</a:t>
            </a:r>
            <a:r>
              <a:rPr lang="en-US" sz="3200" b="1" dirty="0">
                <a:latin typeface="Times New Roman" pitchFamily="18" charset="0"/>
                <a:cs typeface="Times New Roman" pitchFamily="18" charset="0"/>
              </a:rPr>
              <a:t> </a:t>
            </a:r>
          </a:p>
        </p:txBody>
      </p:sp>
      <p:sp>
        <p:nvSpPr>
          <p:cNvPr id="15363" name="Rectangle 6"/>
          <p:cNvSpPr>
            <a:spLocks noChangeArrowheads="1"/>
          </p:cNvSpPr>
          <p:nvPr/>
        </p:nvSpPr>
        <p:spPr bwMode="auto">
          <a:xfrm>
            <a:off x="0" y="130298"/>
            <a:ext cx="3713163" cy="1200329"/>
          </a:xfrm>
          <a:prstGeom prst="rect">
            <a:avLst/>
          </a:prstGeom>
          <a:noFill/>
          <a:ln w="9525">
            <a:noFill/>
            <a:miter lim="800000"/>
            <a:headEnd/>
            <a:tailEnd/>
          </a:ln>
        </p:spPr>
        <p:txBody>
          <a:bodyPr>
            <a:spAutoFit/>
          </a:bodyPr>
          <a:lstStyle/>
          <a:p>
            <a:pPr algn="just"/>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chạy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xe</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đạp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mọi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diễn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 </a:t>
            </a:r>
          </a:p>
        </p:txBody>
      </p:sp>
      <p:sp>
        <p:nvSpPr>
          <p:cNvPr id="37895" name="Rectangle 7"/>
          <p:cNvSpPr>
            <a:spLocks noChangeArrowheads="1"/>
          </p:cNvSpPr>
          <p:nvPr/>
        </p:nvSpPr>
        <p:spPr bwMode="auto">
          <a:xfrm>
            <a:off x="257175" y="4816664"/>
            <a:ext cx="8759825" cy="1569660"/>
          </a:xfrm>
          <a:prstGeom prst="rect">
            <a:avLst/>
          </a:prstGeom>
          <a:solidFill>
            <a:srgbClr val="FFFF99"/>
          </a:solidFill>
          <a:ln w="9525">
            <a:noFill/>
            <a:miter lim="800000"/>
            <a:headEnd/>
            <a:tailEnd/>
          </a:ln>
        </p:spPr>
        <p:txBody>
          <a:bodyPr wrap="square" anchor="ctr">
            <a:spAutoFit/>
          </a:bodyPr>
          <a:lstStyle/>
          <a:p>
            <a:pPr eaLnBrk="0" hangingPunct="0"/>
            <a:r>
              <a:rPr lang="en-US" sz="3200" dirty="0">
                <a:solidFill>
                  <a:srgbClr val="FF0000"/>
                </a:solidFill>
                <a:latin typeface="Times New Roman" pitchFamily="18" charset="0"/>
              </a:rPr>
              <a:t>. </a:t>
            </a:r>
            <a:r>
              <a:rPr lang="en-US" sz="3200" dirty="0" err="1">
                <a:solidFill>
                  <a:srgbClr val="FF0000"/>
                </a:solidFill>
                <a:latin typeface="Times New Roman" pitchFamily="18" charset="0"/>
              </a:rPr>
              <a:t>Điều</a:t>
            </a:r>
            <a:r>
              <a:rPr lang="en-US" sz="3200" dirty="0">
                <a:solidFill>
                  <a:srgbClr val="FF0000"/>
                </a:solidFill>
                <a:latin typeface="Times New Roman" pitchFamily="18" charset="0"/>
              </a:rPr>
              <a:t> </a:t>
            </a:r>
            <a:r>
              <a:rPr lang="en-US" sz="3200" dirty="0" err="1">
                <a:solidFill>
                  <a:srgbClr val="FF0000"/>
                </a:solidFill>
                <a:latin typeface="Times New Roman" pitchFamily="18" charset="0"/>
              </a:rPr>
              <a:t>khiển</a:t>
            </a:r>
            <a:r>
              <a:rPr lang="en-US" sz="3200" dirty="0">
                <a:solidFill>
                  <a:srgbClr val="FF0000"/>
                </a:solidFill>
                <a:latin typeface="Times New Roman" pitchFamily="18" charset="0"/>
              </a:rPr>
              <a:t>	</a:t>
            </a:r>
          </a:p>
          <a:p>
            <a:pPr eaLnBrk="0" hangingPunct="0"/>
            <a:r>
              <a:rPr lang="en-US" sz="3200" dirty="0">
                <a:solidFill>
                  <a:srgbClr val="FF0000"/>
                </a:solidFill>
                <a:latin typeface="Times New Roman" pitchFamily="18" charset="0"/>
              </a:rPr>
              <a:t>. </a:t>
            </a:r>
            <a:r>
              <a:rPr lang="en-US" sz="3200" dirty="0" err="1">
                <a:solidFill>
                  <a:srgbClr val="FF0000"/>
                </a:solidFill>
                <a:latin typeface="Times New Roman" pitchFamily="18" charset="0"/>
              </a:rPr>
              <a:t>Điều</a:t>
            </a:r>
            <a:r>
              <a:rPr lang="en-US" sz="3200" dirty="0">
                <a:solidFill>
                  <a:srgbClr val="FF0000"/>
                </a:solidFill>
                <a:latin typeface="Times New Roman" pitchFamily="18" charset="0"/>
              </a:rPr>
              <a:t> </a:t>
            </a:r>
            <a:r>
              <a:rPr lang="en-US" sz="3200" dirty="0" err="1">
                <a:solidFill>
                  <a:srgbClr val="FF0000"/>
                </a:solidFill>
                <a:latin typeface="Times New Roman" pitchFamily="18" charset="0"/>
              </a:rPr>
              <a:t>hoà</a:t>
            </a:r>
            <a:endParaRPr lang="en-US" sz="3200" dirty="0">
              <a:solidFill>
                <a:srgbClr val="FF0000"/>
              </a:solidFill>
              <a:latin typeface="Times New Roman" pitchFamily="18" charset="0"/>
            </a:endParaRPr>
          </a:p>
          <a:p>
            <a:pPr eaLnBrk="0" hangingPunct="0"/>
            <a:r>
              <a:rPr lang="en-US" sz="3200" dirty="0">
                <a:solidFill>
                  <a:srgbClr val="FF0000"/>
                </a:solidFill>
                <a:latin typeface="Times New Roman" pitchFamily="18" charset="0"/>
              </a:rPr>
              <a:t>. </a:t>
            </a:r>
            <a:r>
              <a:rPr lang="en-US" sz="3200" dirty="0" err="1">
                <a:solidFill>
                  <a:srgbClr val="FF0000"/>
                </a:solidFill>
                <a:latin typeface="Times New Roman" pitchFamily="18" charset="0"/>
              </a:rPr>
              <a:t>Phối</a:t>
            </a:r>
            <a:r>
              <a:rPr lang="en-US" sz="3200" dirty="0">
                <a:solidFill>
                  <a:srgbClr val="FF0000"/>
                </a:solidFill>
                <a:latin typeface="Times New Roman" pitchFamily="18" charset="0"/>
              </a:rPr>
              <a:t> </a:t>
            </a:r>
            <a:r>
              <a:rPr lang="en-US" sz="3200" dirty="0" err="1">
                <a:solidFill>
                  <a:srgbClr val="FF0000"/>
                </a:solidFill>
                <a:latin typeface="Times New Roman" pitchFamily="18" charset="0"/>
              </a:rPr>
              <a:t>hợp</a:t>
            </a:r>
            <a:r>
              <a:rPr lang="en-US" sz="3200" dirty="0">
                <a:solidFill>
                  <a:srgbClr val="FF0000"/>
                </a:solidFill>
                <a:latin typeface="Times New Roman" pitchFamily="18" charset="0"/>
              </a:rPr>
              <a:t> </a:t>
            </a:r>
          </a:p>
        </p:txBody>
      </p:sp>
      <p:sp>
        <p:nvSpPr>
          <p:cNvPr id="37896" name="Rectangle 8"/>
          <p:cNvSpPr>
            <a:spLocks noChangeArrowheads="1"/>
          </p:cNvSpPr>
          <p:nvPr/>
        </p:nvSpPr>
        <p:spPr bwMode="auto">
          <a:xfrm>
            <a:off x="2540000" y="5065714"/>
            <a:ext cx="6477000" cy="946150"/>
          </a:xfrm>
          <a:prstGeom prst="rect">
            <a:avLst/>
          </a:prstGeom>
          <a:solidFill>
            <a:srgbClr val="FFFF66"/>
          </a:solidFill>
          <a:ln w="9525">
            <a:noFill/>
            <a:miter lim="800000"/>
            <a:headEnd/>
            <a:tailEnd/>
          </a:ln>
        </p:spPr>
        <p:txBody>
          <a:bodyPr anchor="ctr">
            <a:spAutoFit/>
          </a:bodyPr>
          <a:lstStyle/>
          <a:p>
            <a:pPr algn="just" eaLnBrk="0" hangingPunct="0">
              <a:tabLst>
                <a:tab pos="1143000" algn="l"/>
              </a:tabLst>
            </a:pP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itchFamily="18" charset="0"/>
                <a:cs typeface="Times New Roman" panose="02020603050405020304" pitchFamily="18" charset="0"/>
              </a:rPr>
              <a:t> </a:t>
            </a:r>
            <a:r>
              <a:rPr lang="en-US" sz="2800" b="1" dirty="0" err="1">
                <a:latin typeface="Times New Roman" pitchFamily="18" charset="0"/>
                <a:cs typeface="Times New Roman" panose="02020603050405020304" pitchFamily="18" charset="0"/>
              </a:rPr>
              <a:t>cơ</a:t>
            </a:r>
            <a:r>
              <a:rPr lang="en-US" sz="2800" b="1" dirty="0">
                <a:latin typeface="Times New Roman" pitchFamily="18" charset="0"/>
                <a:cs typeface="Times New Roman" panose="02020603050405020304" pitchFamily="18" charset="0"/>
              </a:rPr>
              <a:t> </a:t>
            </a:r>
            <a:r>
              <a:rPr lang="en-US" sz="2800" b="1" dirty="0" err="1">
                <a:latin typeface="Times New Roman" pitchFamily="18" charset="0"/>
                <a:cs typeface="Times New Roman" panose="02020603050405020304" pitchFamily="18" charset="0"/>
              </a:rPr>
              <a:t>quan</a:t>
            </a:r>
            <a:r>
              <a:rPr lang="en-US" sz="2800" b="1" dirty="0">
                <a:latin typeface="Times New Roman" pitchFamily="18" charset="0"/>
                <a:cs typeface="Times New Roman" panose="02020603050405020304" pitchFamily="18" charset="0"/>
              </a:rPr>
              <a:t> </a:t>
            </a:r>
            <a:r>
              <a:rPr lang="en-US" sz="2800" b="1" dirty="0" err="1">
                <a:latin typeface="Times New Roman" pitchFamily="18" charset="0"/>
                <a:cs typeface="Times New Roman" panose="02020603050405020304" pitchFamily="18" charset="0"/>
              </a:rPr>
              <a:t>trong</a:t>
            </a:r>
            <a:r>
              <a:rPr lang="en-US" sz="2800" b="1" dirty="0">
                <a:latin typeface="Times New Roman" pitchFamily="18" charset="0"/>
                <a:cs typeface="Times New Roman" panose="02020603050405020304" pitchFamily="18" charset="0"/>
              </a:rPr>
              <a:t> </a:t>
            </a:r>
            <a:r>
              <a:rPr lang="en-US" sz="2800" b="1" dirty="0" err="1">
                <a:latin typeface="Times New Roman" pitchFamily="18" charset="0"/>
                <a:cs typeface="Times New Roman" panose="02020603050405020304" pitchFamily="18" charset="0"/>
              </a:rPr>
              <a:t>cơ</a:t>
            </a:r>
            <a:r>
              <a:rPr lang="en-US" sz="2800" b="1" dirty="0">
                <a:latin typeface="Times New Roman" pitchFamily="18" charset="0"/>
                <a:cs typeface="Times New Roman" panose="02020603050405020304" pitchFamily="18" charset="0"/>
              </a:rPr>
              <a:t> </a:t>
            </a:r>
            <a:r>
              <a:rPr lang="en-US" sz="2800" b="1" dirty="0" err="1">
                <a:latin typeface="Times New Roman" pitchFamily="18" charset="0"/>
                <a:cs typeface="Times New Roman" panose="02020603050405020304" pitchFamily="18" charset="0"/>
              </a:rPr>
              <a:t>thể</a:t>
            </a:r>
            <a:r>
              <a:rPr lang="en-US" sz="2800" b="1" dirty="0">
                <a:latin typeface="Times New Roman" pitchFamily="18" charset="0"/>
                <a:cs typeface="Times New Roman" panose="02020603050405020304" pitchFamily="18" charset="0"/>
              </a:rPr>
              <a:t> </a:t>
            </a:r>
          </a:p>
          <a:p>
            <a:pPr eaLnBrk="0" hangingPunct="0">
              <a:tabLst>
                <a:tab pos="1143000" algn="l"/>
              </a:tabLst>
            </a:pPr>
            <a:r>
              <a:rPr lang="en-US" sz="2800" b="1" dirty="0">
                <a:latin typeface="Times New Roman" pitchFamily="18" charset="0"/>
                <a:cs typeface="Times New Roman" panose="02020603050405020304" pitchFamily="18" charset="0"/>
              </a:rPr>
              <a:t>  </a:t>
            </a:r>
            <a:r>
              <a:rPr lang="en-US" sz="2800" b="1" dirty="0">
                <a:latin typeface="Times New Roman" pitchFamily="18" charset="0"/>
                <a:cs typeface="Times New Roman" panose="02020603050405020304" pitchFamily="18" charset="0"/>
                <a:sym typeface="Wingdings" pitchFamily="2" charset="2"/>
              </a:rPr>
              <a:t></a:t>
            </a:r>
            <a:r>
              <a:rPr lang="en-US" sz="2800" b="1" dirty="0">
                <a:latin typeface="Times New Roman" pitchFamily="18" charset="0"/>
                <a:cs typeface="Times New Roman" panose="02020603050405020304" pitchFamily="18" charset="0"/>
              </a:rPr>
              <a:t> </a:t>
            </a:r>
            <a:r>
              <a:rPr lang="en-US" sz="2800" b="1" dirty="0" err="1">
                <a:latin typeface="Times New Roman" pitchFamily="18" charset="0"/>
                <a:cs typeface="Times New Roman" panose="02020603050405020304" pitchFamily="18" charset="0"/>
              </a:rPr>
              <a:t>Cơ</a:t>
            </a:r>
            <a:r>
              <a:rPr lang="en-US" sz="2800" b="1" dirty="0">
                <a:latin typeface="Times New Roman" pitchFamily="18" charset="0"/>
                <a:cs typeface="Times New Roman" panose="02020603050405020304" pitchFamily="18" charset="0"/>
              </a:rPr>
              <a:t> </a:t>
            </a:r>
            <a:r>
              <a:rPr lang="en-US" sz="2800" b="1" dirty="0" err="1">
                <a:latin typeface="Times New Roman" pitchFamily="18" charset="0"/>
                <a:cs typeface="Times New Roman" panose="02020603050405020304" pitchFamily="18" charset="0"/>
              </a:rPr>
              <a:t>thể</a:t>
            </a:r>
            <a:r>
              <a:rPr lang="en-US" sz="2800" b="1" dirty="0">
                <a:latin typeface="Times New Roman" pitchFamily="18" charset="0"/>
                <a:cs typeface="Times New Roman" panose="02020603050405020304" pitchFamily="18" charset="0"/>
              </a:rPr>
              <a:t> </a:t>
            </a:r>
            <a:r>
              <a:rPr lang="en-US" sz="2800" b="1" dirty="0" err="1">
                <a:latin typeface="Times New Roman" pitchFamily="18" charset="0"/>
                <a:cs typeface="Times New Roman" panose="02020603050405020304" pitchFamily="18" charset="0"/>
              </a:rPr>
              <a:t>thích</a:t>
            </a:r>
            <a:r>
              <a:rPr lang="en-US" sz="2800" b="1" dirty="0">
                <a:latin typeface="Times New Roman" pitchFamily="18" charset="0"/>
                <a:cs typeface="Times New Roman" panose="02020603050405020304" pitchFamily="18" charset="0"/>
              </a:rPr>
              <a:t> </a:t>
            </a:r>
            <a:r>
              <a:rPr lang="en-US" sz="2800" b="1" dirty="0" err="1">
                <a:latin typeface="Times New Roman" pitchFamily="18" charset="0"/>
                <a:cs typeface="Times New Roman" panose="02020603050405020304" pitchFamily="18" charset="0"/>
              </a:rPr>
              <a:t>nghi</a:t>
            </a:r>
            <a:r>
              <a:rPr lang="en-US" sz="2800" b="1" dirty="0">
                <a:latin typeface="Times New Roman" pitchFamily="18" charset="0"/>
                <a:cs typeface="Times New Roman" panose="02020603050405020304" pitchFamily="18" charset="0"/>
              </a:rPr>
              <a:t> </a:t>
            </a:r>
            <a:r>
              <a:rPr lang="en-US" sz="2800" b="1" dirty="0" err="1">
                <a:latin typeface="Times New Roman" pitchFamily="18" charset="0"/>
                <a:cs typeface="Times New Roman" panose="02020603050405020304" pitchFamily="18" charset="0"/>
              </a:rPr>
              <a:t>với</a:t>
            </a:r>
            <a:r>
              <a:rPr lang="en-US" sz="2800" b="1" dirty="0">
                <a:latin typeface="Times New Roman" pitchFamily="18" charset="0"/>
                <a:cs typeface="Times New Roman" panose="02020603050405020304" pitchFamily="18" charset="0"/>
              </a:rPr>
              <a:t> </a:t>
            </a:r>
            <a:r>
              <a:rPr lang="en-US" sz="2800" b="1" dirty="0" err="1">
                <a:latin typeface="Times New Roman" pitchFamily="18" charset="0"/>
                <a:cs typeface="Times New Roman" panose="02020603050405020304" pitchFamily="18" charset="0"/>
              </a:rPr>
              <a:t>môi</a:t>
            </a:r>
            <a:r>
              <a:rPr lang="en-US" sz="2800" b="1" dirty="0">
                <a:latin typeface="Times New Roman" pitchFamily="18" charset="0"/>
                <a:cs typeface="Times New Roman" panose="02020603050405020304" pitchFamily="18" charset="0"/>
              </a:rPr>
              <a:t> </a:t>
            </a:r>
            <a:r>
              <a:rPr lang="en-US" sz="2800" b="1" dirty="0" err="1" smtClean="0">
                <a:latin typeface="Times New Roman" pitchFamily="18" charset="0"/>
                <a:cs typeface="Times New Roman" panose="02020603050405020304" pitchFamily="18" charset="0"/>
              </a:rPr>
              <a:t>trường</a:t>
            </a:r>
            <a:r>
              <a:rPr lang="en-US" sz="2800" b="1" dirty="0" smtClean="0">
                <a:latin typeface="Times New Roman" pitchFamily="18" charset="0"/>
                <a:cs typeface="Times New Roman" panose="02020603050405020304" pitchFamily="18" charset="0"/>
              </a:rPr>
              <a:t>.</a:t>
            </a:r>
            <a:endParaRPr lang="en-US" sz="2800" b="1" dirty="0">
              <a:latin typeface="Times New Roman"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animEffect transition="in" filter="wedge">
                                      <p:cBhvr>
                                        <p:cTn id="7" dur="10"/>
                                        <p:tgtEl>
                                          <p:spTgt spid="378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7895">
                                            <p:txEl>
                                              <p:pRg st="0" end="0"/>
                                            </p:txEl>
                                          </p:spTgt>
                                        </p:tgtEl>
                                        <p:attrNameLst>
                                          <p:attrName>style.visibility</p:attrName>
                                        </p:attrNameLst>
                                      </p:cBhvr>
                                      <p:to>
                                        <p:strVal val="visible"/>
                                      </p:to>
                                    </p:set>
                                    <p:animEffect transition="in" filter="strips(downLeft)">
                                      <p:cBhvr>
                                        <p:cTn id="12" dur="500"/>
                                        <p:tgtEl>
                                          <p:spTgt spid="378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7895">
                                            <p:txEl>
                                              <p:pRg st="1" end="1"/>
                                            </p:txEl>
                                          </p:spTgt>
                                        </p:tgtEl>
                                        <p:attrNameLst>
                                          <p:attrName>style.visibility</p:attrName>
                                        </p:attrNameLst>
                                      </p:cBhvr>
                                      <p:to>
                                        <p:strVal val="visible"/>
                                      </p:to>
                                    </p:set>
                                    <p:animEffect transition="in" filter="strips(downLeft)">
                                      <p:cBhvr>
                                        <p:cTn id="17" dur="500"/>
                                        <p:tgtEl>
                                          <p:spTgt spid="378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7895">
                                            <p:txEl>
                                              <p:pRg st="2" end="2"/>
                                            </p:txEl>
                                          </p:spTgt>
                                        </p:tgtEl>
                                        <p:attrNameLst>
                                          <p:attrName>style.visibility</p:attrName>
                                        </p:attrNameLst>
                                      </p:cBhvr>
                                      <p:to>
                                        <p:strVal val="visible"/>
                                      </p:to>
                                    </p:set>
                                    <p:animEffect transition="in" filter="strips(downLeft)">
                                      <p:cBhvr>
                                        <p:cTn id="22" dur="500"/>
                                        <p:tgtEl>
                                          <p:spTgt spid="378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nodeType="clickEffect">
                                  <p:stCondLst>
                                    <p:cond delay="0"/>
                                  </p:stCondLst>
                                  <p:childTnLst>
                                    <p:set>
                                      <p:cBhvr>
                                        <p:cTn id="26" dur="1" fill="hold">
                                          <p:stCondLst>
                                            <p:cond delay="0"/>
                                          </p:stCondLst>
                                        </p:cTn>
                                        <p:tgtEl>
                                          <p:spTgt spid="37896">
                                            <p:txEl>
                                              <p:pRg st="0" end="0"/>
                                            </p:txEl>
                                          </p:spTgt>
                                        </p:tgtEl>
                                        <p:attrNameLst>
                                          <p:attrName>style.visibility</p:attrName>
                                        </p:attrNameLst>
                                      </p:cBhvr>
                                      <p:to>
                                        <p:strVal val="visible"/>
                                      </p:to>
                                    </p:set>
                                    <p:anim calcmode="lin" valueType="num">
                                      <p:cBhvr>
                                        <p:cTn id="27" dur="10" fill="hold"/>
                                        <p:tgtEl>
                                          <p:spTgt spid="37896">
                                            <p:txEl>
                                              <p:pRg st="0" end="0"/>
                                            </p:txEl>
                                          </p:spTgt>
                                        </p:tgtEl>
                                        <p:attrNameLst>
                                          <p:attrName>ppt_w</p:attrName>
                                        </p:attrNameLst>
                                      </p:cBhvr>
                                      <p:tavLst>
                                        <p:tav tm="0">
                                          <p:val>
                                            <p:fltVal val="0"/>
                                          </p:val>
                                        </p:tav>
                                        <p:tav tm="100000">
                                          <p:val>
                                            <p:strVal val="#ppt_w"/>
                                          </p:val>
                                        </p:tav>
                                      </p:tavLst>
                                    </p:anim>
                                    <p:anim calcmode="lin" valueType="num">
                                      <p:cBhvr>
                                        <p:cTn id="28" dur="10" fill="hold"/>
                                        <p:tgtEl>
                                          <p:spTgt spid="37896">
                                            <p:txEl>
                                              <p:pRg st="0" end="0"/>
                                            </p:txEl>
                                          </p:spTgt>
                                        </p:tgtEl>
                                        <p:attrNameLst>
                                          <p:attrName>ppt_h</p:attrName>
                                        </p:attrNameLst>
                                      </p:cBhvr>
                                      <p:tavLst>
                                        <p:tav tm="0">
                                          <p:val>
                                            <p:fltVal val="0"/>
                                          </p:val>
                                        </p:tav>
                                        <p:tav tm="100000">
                                          <p:val>
                                            <p:strVal val="#ppt_h"/>
                                          </p:val>
                                        </p:tav>
                                      </p:tavLst>
                                    </p:anim>
                                    <p:anim calcmode="lin" valueType="num">
                                      <p:cBhvr>
                                        <p:cTn id="29" dur="10" fill="hold"/>
                                        <p:tgtEl>
                                          <p:spTgt spid="3789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0" dur="10" fill="hold"/>
                                        <p:tgtEl>
                                          <p:spTgt spid="3789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nodeType="clickEffect">
                                  <p:stCondLst>
                                    <p:cond delay="0"/>
                                  </p:stCondLst>
                                  <p:childTnLst>
                                    <p:set>
                                      <p:cBhvr>
                                        <p:cTn id="34" dur="1" fill="hold">
                                          <p:stCondLst>
                                            <p:cond delay="0"/>
                                          </p:stCondLst>
                                        </p:cTn>
                                        <p:tgtEl>
                                          <p:spTgt spid="37896">
                                            <p:txEl>
                                              <p:pRg st="1" end="1"/>
                                            </p:txEl>
                                          </p:spTgt>
                                        </p:tgtEl>
                                        <p:attrNameLst>
                                          <p:attrName>style.visibility</p:attrName>
                                        </p:attrNameLst>
                                      </p:cBhvr>
                                      <p:to>
                                        <p:strVal val="visible"/>
                                      </p:to>
                                    </p:set>
                                    <p:anim calcmode="lin" valueType="num">
                                      <p:cBhvr>
                                        <p:cTn id="35" dur="10" fill="hold"/>
                                        <p:tgtEl>
                                          <p:spTgt spid="37896">
                                            <p:txEl>
                                              <p:pRg st="1" end="1"/>
                                            </p:txEl>
                                          </p:spTgt>
                                        </p:tgtEl>
                                        <p:attrNameLst>
                                          <p:attrName>ppt_w</p:attrName>
                                        </p:attrNameLst>
                                      </p:cBhvr>
                                      <p:tavLst>
                                        <p:tav tm="0">
                                          <p:val>
                                            <p:fltVal val="0"/>
                                          </p:val>
                                        </p:tav>
                                        <p:tav tm="100000">
                                          <p:val>
                                            <p:strVal val="#ppt_w"/>
                                          </p:val>
                                        </p:tav>
                                      </p:tavLst>
                                    </p:anim>
                                    <p:anim calcmode="lin" valueType="num">
                                      <p:cBhvr>
                                        <p:cTn id="36" dur="10" fill="hold"/>
                                        <p:tgtEl>
                                          <p:spTgt spid="37896">
                                            <p:txEl>
                                              <p:pRg st="1" end="1"/>
                                            </p:txEl>
                                          </p:spTgt>
                                        </p:tgtEl>
                                        <p:attrNameLst>
                                          <p:attrName>ppt_h</p:attrName>
                                        </p:attrNameLst>
                                      </p:cBhvr>
                                      <p:tavLst>
                                        <p:tav tm="0">
                                          <p:val>
                                            <p:fltVal val="0"/>
                                          </p:val>
                                        </p:tav>
                                        <p:tav tm="100000">
                                          <p:val>
                                            <p:strVal val="#ppt_h"/>
                                          </p:val>
                                        </p:tav>
                                      </p:tavLst>
                                    </p:anim>
                                    <p:anim calcmode="lin" valueType="num">
                                      <p:cBhvr>
                                        <p:cTn id="37" dur="10" fill="hold"/>
                                        <p:tgtEl>
                                          <p:spTgt spid="3789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8" dur="10" fill="hold"/>
                                        <p:tgtEl>
                                          <p:spTgt spid="3789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dirty="0"/>
          </a:p>
        </p:txBody>
      </p:sp>
    </p:spTree>
    <p:extLst>
      <p:ext uri="{BB962C8B-B14F-4D97-AF65-F5344CB8AC3E}">
        <p14:creationId xmlns:p14="http://schemas.microsoft.com/office/powerpoint/2010/main" val="2623290964"/>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4"/>
          <p:cNvGrpSpPr>
            <a:grpSpLocks/>
          </p:cNvGrpSpPr>
          <p:nvPr/>
        </p:nvGrpSpPr>
        <p:grpSpPr bwMode="auto">
          <a:xfrm>
            <a:off x="914400" y="1143000"/>
            <a:ext cx="7315200" cy="4953000"/>
            <a:chOff x="576" y="720"/>
            <a:chExt cx="4608" cy="3120"/>
          </a:xfrm>
        </p:grpSpPr>
        <p:pic>
          <p:nvPicPr>
            <p:cNvPr id="44036" name="Picture 5"/>
            <p:cNvPicPr>
              <a:picLocks noChangeAspect="1" noChangeArrowheads="1"/>
            </p:cNvPicPr>
            <p:nvPr/>
          </p:nvPicPr>
          <p:blipFill>
            <a:blip r:embed="rId2"/>
            <a:srcRect/>
            <a:stretch>
              <a:fillRect/>
            </a:stretch>
          </p:blipFill>
          <p:spPr bwMode="auto">
            <a:xfrm>
              <a:off x="2736" y="720"/>
              <a:ext cx="2448" cy="3120"/>
            </a:xfrm>
            <a:prstGeom prst="rect">
              <a:avLst/>
            </a:prstGeom>
            <a:solidFill>
              <a:srgbClr val="FF3300"/>
            </a:solidFill>
            <a:ln w="9525">
              <a:solidFill>
                <a:srgbClr val="FF3300"/>
              </a:solidFill>
              <a:miter lim="800000"/>
              <a:headEnd/>
              <a:tailEnd/>
            </a:ln>
          </p:spPr>
        </p:pic>
        <p:pic>
          <p:nvPicPr>
            <p:cNvPr id="44037" name="Picture 6"/>
            <p:cNvPicPr>
              <a:picLocks noChangeAspect="1" noChangeArrowheads="1"/>
            </p:cNvPicPr>
            <p:nvPr/>
          </p:nvPicPr>
          <p:blipFill>
            <a:blip r:embed="rId3"/>
            <a:srcRect/>
            <a:stretch>
              <a:fillRect/>
            </a:stretch>
          </p:blipFill>
          <p:spPr bwMode="auto">
            <a:xfrm>
              <a:off x="576" y="720"/>
              <a:ext cx="2218" cy="3120"/>
            </a:xfrm>
            <a:prstGeom prst="rect">
              <a:avLst/>
            </a:prstGeom>
            <a:noFill/>
            <a:ln w="9525">
              <a:solidFill>
                <a:srgbClr val="FF3300"/>
              </a:solidFill>
              <a:miter lim="800000"/>
              <a:headEnd/>
              <a:tailEnd/>
            </a:ln>
          </p:spPr>
        </p:pic>
      </p:grpSp>
      <p:sp>
        <p:nvSpPr>
          <p:cNvPr id="44034" name="Text Box 8"/>
          <p:cNvSpPr txBox="1">
            <a:spLocks noChangeArrowheads="1"/>
          </p:cNvSpPr>
          <p:nvPr/>
        </p:nvSpPr>
        <p:spPr bwMode="auto">
          <a:xfrm>
            <a:off x="0" y="381000"/>
            <a:ext cx="7696200" cy="457200"/>
          </a:xfrm>
          <a:prstGeom prst="rect">
            <a:avLst/>
          </a:prstGeom>
          <a:noFill/>
          <a:ln w="9525">
            <a:noFill/>
            <a:miter lim="800000"/>
            <a:headEnd/>
            <a:tailEnd/>
          </a:ln>
        </p:spPr>
        <p:txBody>
          <a:bodyPr>
            <a:spAutoFit/>
          </a:bodyPr>
          <a:lstStyle/>
          <a:p>
            <a:pPr>
              <a:spcBef>
                <a:spcPct val="50000"/>
              </a:spcBef>
            </a:pPr>
            <a:r>
              <a:rPr lang="en-US" sz="2400" b="1">
                <a:solidFill>
                  <a:srgbClr val="3333FF"/>
                </a:solidFill>
              </a:rPr>
              <a:t>1. </a:t>
            </a:r>
            <a:r>
              <a:rPr lang="en-US" sz="2400" b="1" u="sng">
                <a:solidFill>
                  <a:srgbClr val="3333FF"/>
                </a:solidFill>
              </a:rPr>
              <a:t>Cấu tạo dây thần kinh tủy</a:t>
            </a:r>
            <a:r>
              <a:rPr lang="en-US" sz="2400" b="1">
                <a:solidFill>
                  <a:srgbClr val="3333FF"/>
                </a:solidFill>
              </a:rPr>
              <a:t>:</a:t>
            </a:r>
          </a:p>
        </p:txBody>
      </p:sp>
      <p:sp>
        <p:nvSpPr>
          <p:cNvPr id="44035" name="Text Box 7"/>
          <p:cNvSpPr txBox="1">
            <a:spLocks noChangeArrowheads="1"/>
          </p:cNvSpPr>
          <p:nvPr/>
        </p:nvSpPr>
        <p:spPr bwMode="auto">
          <a:xfrm>
            <a:off x="544513" y="0"/>
            <a:ext cx="7913687" cy="457200"/>
          </a:xfrm>
          <a:prstGeom prst="rect">
            <a:avLst/>
          </a:prstGeom>
          <a:noFill/>
          <a:ln w="9525">
            <a:noFill/>
            <a:miter lim="800000"/>
            <a:headEnd/>
            <a:tailEnd/>
          </a:ln>
        </p:spPr>
        <p:txBody>
          <a:bodyPr>
            <a:spAutoFit/>
          </a:bodyPr>
          <a:lstStyle/>
          <a:p>
            <a:pPr algn="ctr">
              <a:spcBef>
                <a:spcPct val="50000"/>
              </a:spcBef>
            </a:pPr>
            <a:r>
              <a:rPr lang="en-US" sz="2400" b="1">
                <a:solidFill>
                  <a:srgbClr val="FF3300"/>
                </a:solidFill>
                <a:cs typeface="Arial" charset="0"/>
              </a:rPr>
              <a:t>Bài 45:</a:t>
            </a:r>
            <a:r>
              <a:rPr lang="en-US" sz="2400" b="1" i="1">
                <a:solidFill>
                  <a:srgbClr val="FF3300"/>
                </a:solidFill>
                <a:cs typeface="Arial" charset="0"/>
              </a:rPr>
              <a:t> </a:t>
            </a:r>
            <a:r>
              <a:rPr lang="en-US" sz="2400" b="1">
                <a:solidFill>
                  <a:srgbClr val="FF3300"/>
                </a:solidFill>
                <a:cs typeface="Arial" charset="0"/>
              </a:rPr>
              <a:t>DÂY THẦN KINH TỦY</a:t>
            </a:r>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3"/>
          <p:cNvGrpSpPr>
            <a:grpSpLocks/>
          </p:cNvGrpSpPr>
          <p:nvPr/>
        </p:nvGrpSpPr>
        <p:grpSpPr bwMode="auto">
          <a:xfrm>
            <a:off x="762000" y="914400"/>
            <a:ext cx="7924800" cy="5181600"/>
            <a:chOff x="480" y="576"/>
            <a:chExt cx="4992" cy="3264"/>
          </a:xfrm>
        </p:grpSpPr>
        <p:pic>
          <p:nvPicPr>
            <p:cNvPr id="45060" name="Picture 4"/>
            <p:cNvPicPr>
              <a:picLocks noChangeAspect="1" noChangeArrowheads="1"/>
            </p:cNvPicPr>
            <p:nvPr/>
          </p:nvPicPr>
          <p:blipFill>
            <a:blip r:embed="rId2"/>
            <a:srcRect/>
            <a:stretch>
              <a:fillRect/>
            </a:stretch>
          </p:blipFill>
          <p:spPr bwMode="auto">
            <a:xfrm>
              <a:off x="480" y="576"/>
              <a:ext cx="4992" cy="3258"/>
            </a:xfrm>
            <a:prstGeom prst="rect">
              <a:avLst/>
            </a:prstGeom>
            <a:noFill/>
            <a:ln w="9525">
              <a:noFill/>
              <a:miter lim="800000"/>
              <a:headEnd/>
              <a:tailEnd/>
            </a:ln>
          </p:spPr>
        </p:pic>
        <p:sp>
          <p:nvSpPr>
            <p:cNvPr id="45061" name="Text Box 5"/>
            <p:cNvSpPr txBox="1">
              <a:spLocks noChangeArrowheads="1"/>
            </p:cNvSpPr>
            <p:nvPr/>
          </p:nvSpPr>
          <p:spPr bwMode="auto">
            <a:xfrm>
              <a:off x="2496" y="2643"/>
              <a:ext cx="1008" cy="872"/>
            </a:xfrm>
            <a:prstGeom prst="rect">
              <a:avLst/>
            </a:prstGeom>
            <a:solidFill>
              <a:schemeClr val="bg1"/>
            </a:solidFill>
            <a:ln w="9525">
              <a:solidFill>
                <a:srgbClr val="009900"/>
              </a:solidFill>
              <a:miter lim="800000"/>
              <a:headEnd/>
              <a:tailEnd/>
            </a:ln>
          </p:spPr>
          <p:txBody>
            <a:bodyPr>
              <a:spAutoFit/>
            </a:bodyPr>
            <a:lstStyle/>
            <a:p>
              <a:pPr algn="ctr">
                <a:spcBef>
                  <a:spcPct val="50000"/>
                </a:spcBef>
              </a:pPr>
              <a:r>
                <a:rPr lang="en-US" altLang="en-US" sz="2800" b="1">
                  <a:solidFill>
                    <a:srgbClr val="0000FF"/>
                  </a:solidFill>
                  <a:cs typeface="Arial" charset="0"/>
                </a:rPr>
                <a:t>Đĩa đệm đốt sống</a:t>
              </a:r>
            </a:p>
          </p:txBody>
        </p:sp>
        <p:sp>
          <p:nvSpPr>
            <p:cNvPr id="45062" name="Text Box 6"/>
            <p:cNvSpPr txBox="1">
              <a:spLocks noChangeArrowheads="1"/>
            </p:cNvSpPr>
            <p:nvPr/>
          </p:nvSpPr>
          <p:spPr bwMode="auto">
            <a:xfrm>
              <a:off x="2361" y="1910"/>
              <a:ext cx="1056" cy="523"/>
            </a:xfrm>
            <a:prstGeom prst="rect">
              <a:avLst/>
            </a:prstGeom>
            <a:solidFill>
              <a:schemeClr val="bg1"/>
            </a:solidFill>
            <a:ln w="9525">
              <a:solidFill>
                <a:srgbClr val="009900"/>
              </a:solidFill>
              <a:miter lim="800000"/>
              <a:headEnd/>
              <a:tailEnd/>
            </a:ln>
          </p:spPr>
          <p:txBody>
            <a:bodyPr>
              <a:spAutoFit/>
            </a:bodyPr>
            <a:lstStyle/>
            <a:p>
              <a:pPr algn="ctr">
                <a:spcBef>
                  <a:spcPct val="50000"/>
                </a:spcBef>
              </a:pPr>
              <a:r>
                <a:rPr lang="en-US" altLang="en-US" sz="2400" b="1">
                  <a:solidFill>
                    <a:srgbClr val="0000FF"/>
                  </a:solidFill>
                  <a:cs typeface="Arial" charset="0"/>
                </a:rPr>
                <a:t>Dây thần kinh tủy</a:t>
              </a:r>
            </a:p>
          </p:txBody>
        </p:sp>
        <p:sp>
          <p:nvSpPr>
            <p:cNvPr id="45063" name="Text Box 7"/>
            <p:cNvSpPr txBox="1">
              <a:spLocks noChangeArrowheads="1"/>
            </p:cNvSpPr>
            <p:nvPr/>
          </p:nvSpPr>
          <p:spPr bwMode="auto">
            <a:xfrm>
              <a:off x="2580" y="1044"/>
              <a:ext cx="930" cy="523"/>
            </a:xfrm>
            <a:prstGeom prst="rect">
              <a:avLst/>
            </a:prstGeom>
            <a:solidFill>
              <a:schemeClr val="bg1"/>
            </a:solidFill>
            <a:ln w="9525">
              <a:solidFill>
                <a:srgbClr val="009900"/>
              </a:solidFill>
              <a:miter lim="800000"/>
              <a:headEnd/>
              <a:tailEnd/>
            </a:ln>
          </p:spPr>
          <p:txBody>
            <a:bodyPr>
              <a:spAutoFit/>
            </a:bodyPr>
            <a:lstStyle/>
            <a:p>
              <a:pPr algn="ctr">
                <a:spcBef>
                  <a:spcPct val="50000"/>
                </a:spcBef>
              </a:pPr>
              <a:r>
                <a:rPr lang="en-US" altLang="en-US" sz="2400" b="1">
                  <a:solidFill>
                    <a:srgbClr val="0000FF"/>
                  </a:solidFill>
                  <a:cs typeface="Arial" charset="0"/>
                </a:rPr>
                <a:t>Tủy sống</a:t>
              </a:r>
            </a:p>
          </p:txBody>
        </p:sp>
        <p:sp>
          <p:nvSpPr>
            <p:cNvPr id="45064" name="Rectangle 8"/>
            <p:cNvSpPr>
              <a:spLocks noChangeArrowheads="1"/>
            </p:cNvSpPr>
            <p:nvPr/>
          </p:nvSpPr>
          <p:spPr bwMode="auto">
            <a:xfrm>
              <a:off x="1872" y="3504"/>
              <a:ext cx="1488" cy="336"/>
            </a:xfrm>
            <a:prstGeom prst="rect">
              <a:avLst/>
            </a:prstGeom>
            <a:solidFill>
              <a:schemeClr val="bg1"/>
            </a:solidFill>
            <a:ln w="9525">
              <a:noFill/>
              <a:miter lim="800000"/>
              <a:headEnd/>
              <a:tailEnd/>
            </a:ln>
          </p:spPr>
          <p:txBody>
            <a:bodyPr wrap="none" anchor="ctr"/>
            <a:lstStyle/>
            <a:p>
              <a:endParaRPr lang="en-US">
                <a:cs typeface="Arial" charset="0"/>
              </a:endParaRPr>
            </a:p>
          </p:txBody>
        </p:sp>
        <p:sp>
          <p:nvSpPr>
            <p:cNvPr id="45065" name="Rectangle 9"/>
            <p:cNvSpPr>
              <a:spLocks noChangeArrowheads="1"/>
            </p:cNvSpPr>
            <p:nvPr/>
          </p:nvSpPr>
          <p:spPr bwMode="auto">
            <a:xfrm>
              <a:off x="3840" y="3360"/>
              <a:ext cx="1488" cy="336"/>
            </a:xfrm>
            <a:prstGeom prst="rect">
              <a:avLst/>
            </a:prstGeom>
            <a:solidFill>
              <a:schemeClr val="bg1"/>
            </a:solidFill>
            <a:ln w="9525">
              <a:noFill/>
              <a:miter lim="800000"/>
              <a:headEnd/>
              <a:tailEnd/>
            </a:ln>
          </p:spPr>
          <p:txBody>
            <a:bodyPr wrap="none" anchor="ctr"/>
            <a:lstStyle/>
            <a:p>
              <a:endParaRPr lang="en-US">
                <a:cs typeface="Arial" charset="0"/>
              </a:endParaRPr>
            </a:p>
          </p:txBody>
        </p:sp>
      </p:grpSp>
      <p:sp>
        <p:nvSpPr>
          <p:cNvPr id="45058" name="Text Box 10"/>
          <p:cNvSpPr txBox="1">
            <a:spLocks noChangeArrowheads="1"/>
          </p:cNvSpPr>
          <p:nvPr/>
        </p:nvSpPr>
        <p:spPr bwMode="auto">
          <a:xfrm>
            <a:off x="544513" y="0"/>
            <a:ext cx="7913687" cy="457200"/>
          </a:xfrm>
          <a:prstGeom prst="rect">
            <a:avLst/>
          </a:prstGeom>
          <a:noFill/>
          <a:ln w="9525">
            <a:noFill/>
            <a:miter lim="800000"/>
            <a:headEnd/>
            <a:tailEnd/>
          </a:ln>
        </p:spPr>
        <p:txBody>
          <a:bodyPr>
            <a:spAutoFit/>
          </a:bodyPr>
          <a:lstStyle/>
          <a:p>
            <a:pPr algn="ctr">
              <a:spcBef>
                <a:spcPct val="50000"/>
              </a:spcBef>
            </a:pPr>
            <a:r>
              <a:rPr lang="en-US" sz="2400" b="1">
                <a:solidFill>
                  <a:srgbClr val="FF3300"/>
                </a:solidFill>
                <a:cs typeface="Arial" charset="0"/>
              </a:rPr>
              <a:t>Bài 45:</a:t>
            </a:r>
            <a:r>
              <a:rPr lang="en-US" sz="2400" b="1" i="1">
                <a:solidFill>
                  <a:srgbClr val="FF3300"/>
                </a:solidFill>
                <a:cs typeface="Arial" charset="0"/>
              </a:rPr>
              <a:t> </a:t>
            </a:r>
            <a:r>
              <a:rPr lang="en-US" sz="2400" b="1">
                <a:solidFill>
                  <a:srgbClr val="FF3300"/>
                </a:solidFill>
                <a:cs typeface="Arial" charset="0"/>
              </a:rPr>
              <a:t>DÂY THẦN KINH TỦY</a:t>
            </a:r>
          </a:p>
        </p:txBody>
      </p:sp>
      <p:sp>
        <p:nvSpPr>
          <p:cNvPr id="45059" name="Text Box 8"/>
          <p:cNvSpPr txBox="1">
            <a:spLocks noChangeArrowheads="1"/>
          </p:cNvSpPr>
          <p:nvPr/>
        </p:nvSpPr>
        <p:spPr bwMode="auto">
          <a:xfrm>
            <a:off x="0" y="323850"/>
            <a:ext cx="7696200" cy="457200"/>
          </a:xfrm>
          <a:prstGeom prst="rect">
            <a:avLst/>
          </a:prstGeom>
          <a:noFill/>
          <a:ln w="9525">
            <a:noFill/>
            <a:miter lim="800000"/>
            <a:headEnd/>
            <a:tailEnd/>
          </a:ln>
        </p:spPr>
        <p:txBody>
          <a:bodyPr>
            <a:spAutoFit/>
          </a:bodyPr>
          <a:lstStyle/>
          <a:p>
            <a:pPr>
              <a:spcBef>
                <a:spcPct val="50000"/>
              </a:spcBef>
            </a:pPr>
            <a:r>
              <a:rPr lang="en-US" sz="2400" b="1">
                <a:solidFill>
                  <a:srgbClr val="3333FF"/>
                </a:solidFill>
              </a:rPr>
              <a:t>1. </a:t>
            </a:r>
            <a:r>
              <a:rPr lang="en-US" sz="2400" b="1" u="sng">
                <a:solidFill>
                  <a:srgbClr val="3333FF"/>
                </a:solidFill>
              </a:rPr>
              <a:t>Cấu tạo dây thần kinh tủy</a:t>
            </a:r>
            <a:r>
              <a:rPr lang="en-US" sz="2400" b="1">
                <a:solidFill>
                  <a:srgbClr val="3333FF"/>
                </a:solidFill>
              </a:rPr>
              <a:t>:</a:t>
            </a:r>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2"/>
          <p:cNvPicPr>
            <a:picLocks noChangeAspect="1" noChangeArrowheads="1"/>
          </p:cNvPicPr>
          <p:nvPr/>
        </p:nvPicPr>
        <p:blipFill>
          <a:blip r:embed="rId2"/>
          <a:srcRect/>
          <a:stretch>
            <a:fillRect/>
          </a:stretch>
        </p:blipFill>
        <p:spPr bwMode="auto">
          <a:xfrm>
            <a:off x="798513" y="1876425"/>
            <a:ext cx="7000875" cy="5133975"/>
          </a:xfrm>
          <a:prstGeom prst="rect">
            <a:avLst/>
          </a:prstGeom>
          <a:noFill/>
          <a:ln w="9525">
            <a:noFill/>
            <a:miter lim="800000"/>
            <a:headEnd/>
            <a:tailEnd/>
          </a:ln>
        </p:spPr>
      </p:pic>
      <p:pic>
        <p:nvPicPr>
          <p:cNvPr id="49155" name="Picture 3"/>
          <p:cNvPicPr>
            <a:picLocks noChangeAspect="1" noChangeArrowheads="1"/>
          </p:cNvPicPr>
          <p:nvPr/>
        </p:nvPicPr>
        <p:blipFill>
          <a:blip r:embed="rId3"/>
          <a:srcRect/>
          <a:stretch>
            <a:fillRect/>
          </a:stretch>
        </p:blipFill>
        <p:spPr bwMode="auto">
          <a:xfrm>
            <a:off x="4254500" y="4611688"/>
            <a:ext cx="1085850" cy="1362075"/>
          </a:xfrm>
          <a:prstGeom prst="rect">
            <a:avLst/>
          </a:prstGeom>
          <a:noFill/>
          <a:ln w="9525">
            <a:noFill/>
            <a:miter lim="800000"/>
            <a:headEnd/>
            <a:tailEnd/>
          </a:ln>
        </p:spPr>
      </p:pic>
      <p:sp>
        <p:nvSpPr>
          <p:cNvPr id="46083" name="Freeform 4"/>
          <p:cNvSpPr>
            <a:spLocks/>
          </p:cNvSpPr>
          <p:nvPr/>
        </p:nvSpPr>
        <p:spPr bwMode="auto">
          <a:xfrm>
            <a:off x="4614863" y="4611688"/>
            <a:ext cx="815975" cy="515937"/>
          </a:xfrm>
          <a:custGeom>
            <a:avLst/>
            <a:gdLst>
              <a:gd name="T0" fmla="*/ 2147483647 w 514"/>
              <a:gd name="T1" fmla="*/ 0 h 325"/>
              <a:gd name="T2" fmla="*/ 2147483647 w 514"/>
              <a:gd name="T3" fmla="*/ 2147483647 h 325"/>
              <a:gd name="T4" fmla="*/ 2147483647 w 514"/>
              <a:gd name="T5" fmla="*/ 2147483647 h 325"/>
              <a:gd name="T6" fmla="*/ 0 60000 65536"/>
              <a:gd name="T7" fmla="*/ 0 60000 65536"/>
              <a:gd name="T8" fmla="*/ 0 60000 65536"/>
              <a:gd name="T9" fmla="*/ 0 w 514"/>
              <a:gd name="T10" fmla="*/ 0 h 325"/>
              <a:gd name="T11" fmla="*/ 514 w 514"/>
              <a:gd name="T12" fmla="*/ 325 h 325"/>
            </a:gdLst>
            <a:ahLst/>
            <a:cxnLst>
              <a:cxn ang="T6">
                <a:pos x="T0" y="T1"/>
              </a:cxn>
              <a:cxn ang="T7">
                <a:pos x="T2" y="T3"/>
              </a:cxn>
              <a:cxn ang="T8">
                <a:pos x="T4" y="T5"/>
              </a:cxn>
            </a:cxnLst>
            <a:rect l="T9" t="T10" r="T11" b="T12"/>
            <a:pathLst>
              <a:path w="514" h="325">
                <a:moveTo>
                  <a:pt x="514" y="0"/>
                </a:moveTo>
                <a:cubicBezTo>
                  <a:pt x="317" y="109"/>
                  <a:pt x="120" y="219"/>
                  <a:pt x="60" y="272"/>
                </a:cubicBezTo>
                <a:cubicBezTo>
                  <a:pt x="0" y="325"/>
                  <a:pt x="136" y="310"/>
                  <a:pt x="151" y="318"/>
                </a:cubicBezTo>
              </a:path>
            </a:pathLst>
          </a:custGeom>
          <a:noFill/>
          <a:ln w="9525">
            <a:solidFill>
              <a:schemeClr val="tx1"/>
            </a:solidFill>
            <a:round/>
            <a:headEnd/>
            <a:tailEnd/>
          </a:ln>
        </p:spPr>
        <p:txBody>
          <a:bodyPr/>
          <a:lstStyle/>
          <a:p>
            <a:endParaRPr lang="en-US"/>
          </a:p>
        </p:txBody>
      </p:sp>
      <p:sp>
        <p:nvSpPr>
          <p:cNvPr id="49157" name="Oval 5"/>
          <p:cNvSpPr>
            <a:spLocks noChangeArrowheads="1"/>
          </p:cNvSpPr>
          <p:nvPr/>
        </p:nvSpPr>
        <p:spPr bwMode="auto">
          <a:xfrm>
            <a:off x="6702425" y="4251325"/>
            <a:ext cx="71438" cy="71438"/>
          </a:xfrm>
          <a:prstGeom prst="ellipse">
            <a:avLst/>
          </a:prstGeom>
          <a:solidFill>
            <a:schemeClr val="accent1"/>
          </a:solidFill>
          <a:ln w="57150">
            <a:solidFill>
              <a:srgbClr val="FF0000"/>
            </a:solidFill>
            <a:round/>
            <a:headEnd/>
            <a:tailEnd/>
          </a:ln>
        </p:spPr>
        <p:txBody>
          <a:bodyPr wrap="none" anchor="ctr"/>
          <a:lstStyle/>
          <a:p>
            <a:pPr algn="ctr"/>
            <a:endParaRPr lang="en-US">
              <a:solidFill>
                <a:srgbClr val="0000FF"/>
              </a:solidFill>
              <a:cs typeface="Arial" charset="0"/>
            </a:endParaRPr>
          </a:p>
        </p:txBody>
      </p:sp>
      <p:sp>
        <p:nvSpPr>
          <p:cNvPr id="46085" name="Line 6"/>
          <p:cNvSpPr>
            <a:spLocks noChangeShapeType="1"/>
          </p:cNvSpPr>
          <p:nvPr/>
        </p:nvSpPr>
        <p:spPr bwMode="auto">
          <a:xfrm flipH="1">
            <a:off x="5622925" y="4251325"/>
            <a:ext cx="287338" cy="288925"/>
          </a:xfrm>
          <a:prstGeom prst="line">
            <a:avLst/>
          </a:prstGeom>
          <a:noFill/>
          <a:ln w="38100">
            <a:solidFill>
              <a:schemeClr val="tx1"/>
            </a:solidFill>
            <a:round/>
            <a:headEnd/>
            <a:tailEnd type="triangle" w="med" len="med"/>
          </a:ln>
        </p:spPr>
        <p:txBody>
          <a:bodyPr/>
          <a:lstStyle/>
          <a:p>
            <a:endParaRPr lang="en-US"/>
          </a:p>
        </p:txBody>
      </p:sp>
      <p:sp>
        <p:nvSpPr>
          <p:cNvPr id="46086" name="Text Box 7"/>
          <p:cNvSpPr txBox="1">
            <a:spLocks noChangeArrowheads="1"/>
          </p:cNvSpPr>
          <p:nvPr/>
        </p:nvSpPr>
        <p:spPr bwMode="auto">
          <a:xfrm>
            <a:off x="6559550" y="1890713"/>
            <a:ext cx="1223963"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cs typeface="Arial" charset="0"/>
              </a:rPr>
              <a:t>Rễ sau</a:t>
            </a:r>
          </a:p>
        </p:txBody>
      </p:sp>
      <p:sp>
        <p:nvSpPr>
          <p:cNvPr id="46087" name="Text Box 8"/>
          <p:cNvSpPr txBox="1">
            <a:spLocks noChangeArrowheads="1"/>
          </p:cNvSpPr>
          <p:nvPr/>
        </p:nvSpPr>
        <p:spPr bwMode="auto">
          <a:xfrm>
            <a:off x="6991350" y="3316288"/>
            <a:ext cx="1008063"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cs typeface="Arial" charset="0"/>
              </a:rPr>
              <a:t>Da </a:t>
            </a:r>
          </a:p>
        </p:txBody>
      </p:sp>
      <p:sp>
        <p:nvSpPr>
          <p:cNvPr id="46088" name="Text Box 9"/>
          <p:cNvSpPr txBox="1">
            <a:spLocks noChangeArrowheads="1"/>
          </p:cNvSpPr>
          <p:nvPr/>
        </p:nvSpPr>
        <p:spPr bwMode="auto">
          <a:xfrm>
            <a:off x="5118100" y="5692775"/>
            <a:ext cx="935038"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cs typeface="Arial" charset="0"/>
              </a:rPr>
              <a:t>Cơ </a:t>
            </a:r>
          </a:p>
        </p:txBody>
      </p:sp>
      <p:sp>
        <p:nvSpPr>
          <p:cNvPr id="46089" name="Text Box 10"/>
          <p:cNvSpPr txBox="1">
            <a:spLocks noChangeArrowheads="1"/>
          </p:cNvSpPr>
          <p:nvPr/>
        </p:nvSpPr>
        <p:spPr bwMode="auto">
          <a:xfrm>
            <a:off x="3657600" y="6411913"/>
            <a:ext cx="51054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cs typeface="Arial" charset="0"/>
              </a:rPr>
              <a:t>Các rễ tủy và dây thần kinh tủy</a:t>
            </a:r>
          </a:p>
        </p:txBody>
      </p:sp>
      <p:sp>
        <p:nvSpPr>
          <p:cNvPr id="49163" name="Line 11"/>
          <p:cNvSpPr>
            <a:spLocks noChangeShapeType="1"/>
          </p:cNvSpPr>
          <p:nvPr/>
        </p:nvSpPr>
        <p:spPr bwMode="auto">
          <a:xfrm flipH="1">
            <a:off x="7423150" y="3171825"/>
            <a:ext cx="792163" cy="576263"/>
          </a:xfrm>
          <a:prstGeom prst="line">
            <a:avLst/>
          </a:prstGeom>
          <a:noFill/>
          <a:ln w="38100">
            <a:solidFill>
              <a:srgbClr val="FF0000"/>
            </a:solidFill>
            <a:round/>
            <a:headEnd/>
            <a:tailEnd type="triangle" w="med" len="med"/>
          </a:ln>
        </p:spPr>
        <p:txBody>
          <a:bodyPr/>
          <a:lstStyle/>
          <a:p>
            <a:endParaRPr lang="en-US"/>
          </a:p>
        </p:txBody>
      </p:sp>
      <p:sp>
        <p:nvSpPr>
          <p:cNvPr id="46091" name="Rectangle 12"/>
          <p:cNvSpPr>
            <a:spLocks noChangeArrowheads="1"/>
          </p:cNvSpPr>
          <p:nvPr/>
        </p:nvSpPr>
        <p:spPr bwMode="auto">
          <a:xfrm>
            <a:off x="-533400" y="1741488"/>
            <a:ext cx="3767138" cy="5181600"/>
          </a:xfrm>
          <a:prstGeom prst="rect">
            <a:avLst/>
          </a:prstGeom>
          <a:solidFill>
            <a:schemeClr val="bg1"/>
          </a:solidFill>
          <a:ln w="9525">
            <a:noFill/>
            <a:miter lim="800000"/>
            <a:headEnd/>
            <a:tailEnd/>
          </a:ln>
        </p:spPr>
        <p:txBody>
          <a:bodyPr wrap="none" anchor="ctr"/>
          <a:lstStyle/>
          <a:p>
            <a:endParaRPr lang="en-US"/>
          </a:p>
        </p:txBody>
      </p:sp>
      <p:sp>
        <p:nvSpPr>
          <p:cNvPr id="46092" name="Text Box 13"/>
          <p:cNvSpPr txBox="1">
            <a:spLocks noChangeArrowheads="1"/>
          </p:cNvSpPr>
          <p:nvPr/>
        </p:nvSpPr>
        <p:spPr bwMode="auto">
          <a:xfrm>
            <a:off x="5019675" y="3327400"/>
            <a:ext cx="1981200" cy="457200"/>
          </a:xfrm>
          <a:prstGeom prst="rect">
            <a:avLst/>
          </a:prstGeom>
          <a:noFill/>
          <a:ln w="9525">
            <a:noFill/>
            <a:miter lim="800000"/>
            <a:headEnd/>
            <a:tailEnd/>
          </a:ln>
        </p:spPr>
        <p:txBody>
          <a:bodyPr>
            <a:spAutoFit/>
          </a:bodyPr>
          <a:lstStyle/>
          <a:p>
            <a:pPr>
              <a:spcBef>
                <a:spcPct val="50000"/>
              </a:spcBef>
            </a:pPr>
            <a:r>
              <a:rPr lang="en-US" sz="2400" b="1">
                <a:solidFill>
                  <a:srgbClr val="3333FF"/>
                </a:solidFill>
              </a:rPr>
              <a:t>Rễ trước</a:t>
            </a:r>
          </a:p>
        </p:txBody>
      </p:sp>
      <p:sp>
        <p:nvSpPr>
          <p:cNvPr id="46093" name="Text Box 14"/>
          <p:cNvSpPr txBox="1">
            <a:spLocks noChangeArrowheads="1"/>
          </p:cNvSpPr>
          <p:nvPr/>
        </p:nvSpPr>
        <p:spPr bwMode="auto">
          <a:xfrm>
            <a:off x="544513" y="0"/>
            <a:ext cx="7913687" cy="457200"/>
          </a:xfrm>
          <a:prstGeom prst="rect">
            <a:avLst/>
          </a:prstGeom>
          <a:noFill/>
          <a:ln w="9525">
            <a:noFill/>
            <a:miter lim="800000"/>
            <a:headEnd/>
            <a:tailEnd/>
          </a:ln>
        </p:spPr>
        <p:txBody>
          <a:bodyPr>
            <a:spAutoFit/>
          </a:bodyPr>
          <a:lstStyle/>
          <a:p>
            <a:pPr algn="ctr">
              <a:spcBef>
                <a:spcPct val="50000"/>
              </a:spcBef>
            </a:pPr>
            <a:r>
              <a:rPr lang="en-US" sz="2400" b="1">
                <a:solidFill>
                  <a:srgbClr val="FF3300"/>
                </a:solidFill>
                <a:cs typeface="Arial" charset="0"/>
              </a:rPr>
              <a:t>Bài 45:</a:t>
            </a:r>
            <a:r>
              <a:rPr lang="en-US" sz="2400" b="1" i="1">
                <a:solidFill>
                  <a:srgbClr val="FF3300"/>
                </a:solidFill>
                <a:cs typeface="Arial" charset="0"/>
              </a:rPr>
              <a:t> </a:t>
            </a:r>
            <a:r>
              <a:rPr lang="en-US" sz="2400" b="1">
                <a:solidFill>
                  <a:srgbClr val="FF3300"/>
                </a:solidFill>
                <a:cs typeface="Arial" charset="0"/>
              </a:rPr>
              <a:t>DÂY THẦN KINH TỦY</a:t>
            </a:r>
          </a:p>
        </p:txBody>
      </p:sp>
      <p:sp>
        <p:nvSpPr>
          <p:cNvPr id="49168" name="Rectangle 16"/>
          <p:cNvSpPr>
            <a:spLocks noChangeArrowheads="1"/>
          </p:cNvSpPr>
          <p:nvPr/>
        </p:nvSpPr>
        <p:spPr bwMode="auto">
          <a:xfrm>
            <a:off x="76200" y="668338"/>
            <a:ext cx="8915400" cy="457200"/>
          </a:xfrm>
          <a:prstGeom prst="rect">
            <a:avLst/>
          </a:prstGeom>
          <a:noFill/>
          <a:ln w="9525">
            <a:noFill/>
            <a:miter lim="800000"/>
            <a:headEnd/>
            <a:tailEnd/>
          </a:ln>
        </p:spPr>
        <p:txBody>
          <a:bodyPr anchor="ctr">
            <a:spAutoFit/>
          </a:bodyPr>
          <a:lstStyle/>
          <a:p>
            <a:pPr algn="just"/>
            <a:r>
              <a:rPr lang="pt-BR" sz="2400">
                <a:solidFill>
                  <a:srgbClr val="3333FF"/>
                </a:solidFill>
              </a:rPr>
              <a:t>- Từ tuỷ sống phát đi 31 đôi dây thần kinh tuỷ.</a:t>
            </a:r>
            <a:endParaRPr lang="en-US" sz="2400">
              <a:solidFill>
                <a:srgbClr val="3333FF"/>
              </a:solidFill>
            </a:endParaRPr>
          </a:p>
        </p:txBody>
      </p:sp>
      <p:sp>
        <p:nvSpPr>
          <p:cNvPr id="46095" name="Text Box 8"/>
          <p:cNvSpPr txBox="1">
            <a:spLocks noChangeArrowheads="1"/>
          </p:cNvSpPr>
          <p:nvPr/>
        </p:nvSpPr>
        <p:spPr bwMode="auto">
          <a:xfrm>
            <a:off x="0" y="323850"/>
            <a:ext cx="7696200" cy="457200"/>
          </a:xfrm>
          <a:prstGeom prst="rect">
            <a:avLst/>
          </a:prstGeom>
          <a:noFill/>
          <a:ln w="9525">
            <a:noFill/>
            <a:miter lim="800000"/>
            <a:headEnd/>
            <a:tailEnd/>
          </a:ln>
        </p:spPr>
        <p:txBody>
          <a:bodyPr>
            <a:spAutoFit/>
          </a:bodyPr>
          <a:lstStyle/>
          <a:p>
            <a:pPr>
              <a:spcBef>
                <a:spcPct val="50000"/>
              </a:spcBef>
            </a:pPr>
            <a:r>
              <a:rPr lang="en-US" sz="2400" b="1">
                <a:solidFill>
                  <a:srgbClr val="3333FF"/>
                </a:solidFill>
              </a:rPr>
              <a:t>1. </a:t>
            </a:r>
            <a:r>
              <a:rPr lang="en-US" sz="2400" b="1" u="sng">
                <a:solidFill>
                  <a:srgbClr val="3333FF"/>
                </a:solidFill>
              </a:rPr>
              <a:t>Cấu tạo dây thần kinh tủy</a:t>
            </a:r>
            <a:r>
              <a:rPr lang="en-US" sz="2400" b="1">
                <a:solidFill>
                  <a:srgbClr val="3333FF"/>
                </a:solidFill>
              </a:rPr>
              <a:t>:</a:t>
            </a:r>
          </a:p>
        </p:txBody>
      </p:sp>
      <p:pic>
        <p:nvPicPr>
          <p:cNvPr id="49184" name="Picture 17" descr="b14"/>
          <p:cNvPicPr>
            <a:picLocks noChangeAspect="1" noChangeArrowheads="1"/>
          </p:cNvPicPr>
          <p:nvPr/>
        </p:nvPicPr>
        <p:blipFill>
          <a:blip r:embed="rId4">
            <a:lum bright="6000" contrast="12000"/>
          </a:blip>
          <a:srcRect l="49281" r="206"/>
          <a:stretch>
            <a:fillRect/>
          </a:stretch>
        </p:blipFill>
        <p:spPr bwMode="auto">
          <a:xfrm>
            <a:off x="0" y="1357313"/>
            <a:ext cx="3689350" cy="5407025"/>
          </a:xfrm>
          <a:prstGeom prst="rect">
            <a:avLst/>
          </a:prstGeom>
          <a:noFill/>
          <a:ln w="9525">
            <a:noFill/>
            <a:miter lim="800000"/>
            <a:headEnd/>
            <a:tailEnd/>
          </a:ln>
        </p:spPr>
      </p:pic>
      <p:sp>
        <p:nvSpPr>
          <p:cNvPr id="46097" name="Text Box 33"/>
          <p:cNvSpPr txBox="1">
            <a:spLocks noChangeArrowheads="1"/>
          </p:cNvSpPr>
          <p:nvPr/>
        </p:nvSpPr>
        <p:spPr bwMode="auto">
          <a:xfrm>
            <a:off x="6415088" y="2257425"/>
            <a:ext cx="2243137" cy="396875"/>
          </a:xfrm>
          <a:prstGeom prst="rect">
            <a:avLst/>
          </a:prstGeom>
          <a:noFill/>
          <a:ln w="9525">
            <a:noFill/>
            <a:miter lim="800000"/>
            <a:headEnd/>
            <a:tailEnd/>
          </a:ln>
        </p:spPr>
        <p:txBody>
          <a:bodyPr>
            <a:spAutoFit/>
          </a:bodyPr>
          <a:lstStyle/>
          <a:p>
            <a:pPr>
              <a:spcBef>
                <a:spcPct val="50000"/>
              </a:spcBef>
            </a:pPr>
            <a:r>
              <a:rPr lang="en-US" sz="2000" b="1">
                <a:solidFill>
                  <a:srgbClr val="0000FF"/>
                </a:solidFill>
              </a:rPr>
              <a:t>- Sợi hướng tâm</a:t>
            </a:r>
          </a:p>
        </p:txBody>
      </p:sp>
      <p:sp>
        <p:nvSpPr>
          <p:cNvPr id="46098" name="Text Box 34"/>
          <p:cNvSpPr txBox="1">
            <a:spLocks noChangeArrowheads="1"/>
          </p:cNvSpPr>
          <p:nvPr/>
        </p:nvSpPr>
        <p:spPr bwMode="auto">
          <a:xfrm>
            <a:off x="4953000" y="3709988"/>
            <a:ext cx="2243138" cy="396875"/>
          </a:xfrm>
          <a:prstGeom prst="rect">
            <a:avLst/>
          </a:prstGeom>
          <a:noFill/>
          <a:ln w="9525">
            <a:noFill/>
            <a:miter lim="800000"/>
            <a:headEnd/>
            <a:tailEnd/>
          </a:ln>
        </p:spPr>
        <p:txBody>
          <a:bodyPr>
            <a:spAutoFit/>
          </a:bodyPr>
          <a:lstStyle/>
          <a:p>
            <a:pPr>
              <a:spcBef>
                <a:spcPct val="50000"/>
              </a:spcBef>
            </a:pPr>
            <a:r>
              <a:rPr lang="en-US" sz="2000" b="1">
                <a:solidFill>
                  <a:srgbClr val="0000FF"/>
                </a:solidFill>
              </a:rPr>
              <a:t>- Sợi ly tâm</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9168"/>
                                        </p:tgtEl>
                                        <p:attrNameLst>
                                          <p:attrName>style.visibility</p:attrName>
                                        </p:attrNameLst>
                                      </p:cBhvr>
                                      <p:to>
                                        <p:strVal val="visible"/>
                                      </p:to>
                                    </p:set>
                                    <p:animEffect transition="in" filter="diamond(in)">
                                      <p:cBhvr>
                                        <p:cTn id="7" dur="2000"/>
                                        <p:tgtEl>
                                          <p:spTgt spid="4916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9163"/>
                                        </p:tgtEl>
                                        <p:attrNameLst>
                                          <p:attrName>style.visibility</p:attrName>
                                        </p:attrNameLst>
                                      </p:cBhvr>
                                      <p:to>
                                        <p:strVal val="visible"/>
                                      </p:to>
                                    </p:set>
                                    <p:animEffect transition="in" filter="strips(downLeft)">
                                      <p:cBhvr>
                                        <p:cTn id="12" dur="500"/>
                                        <p:tgtEl>
                                          <p:spTgt spid="49163"/>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1" nodeType="clickEffect">
                                  <p:stCondLst>
                                    <p:cond delay="0"/>
                                  </p:stCondLst>
                                  <p:childTnLst>
                                    <p:animMotion origin="layout" path="M -0.00156 0.01573 C -0.00261 0.03006 -0.00208 0.04 -0.00781 0.05156 C -0.01094 0.06451 -0.00642 0.07307 -0.0158 0.08116 C -0.02101 0.10312 -0.01233 0.09896 -0.0349 0.09596 C -0.0382 0.08948 -0.04201 0.08648 -0.04601 0.08116 C -0.05052 0.06312 -0.04375 0.09087 -0.04913 0.06428 C -0.05 0.05989 -0.05226 0.05156 -0.05226 0.05156 C -0.05278 0.04532 -0.05382 0.03885 -0.05382 0.0326 C -0.05382 0.01087 -0.05174 -0.00115 -0.04913 -0.02034 C -0.04826 -0.02705 -0.04879 -0.03445 -0.04427 -0.0393 C -0.04306 -0.04069 -0.04115 -0.04069 -0.03958 -0.04138 C -0.03351 -0.05364 -0.02361 -0.06057 -0.01736 -0.07306 C -0.01458 -0.08462 -0.01076 -0.09387 -0.00313 -0.10057 C -0.00208 -0.10474 -0.00087 -0.10913 0.00017 -0.11329 C 0.00069 -0.11537 0.00174 -0.11953 0.00174 -0.11953 C 0.00312 -0.13595 0.01076 -0.16393 -0.00156 -0.17456 C -0.00642 -0.18427 -0.01389 -0.19375 -0.02205 -0.19792 C -0.02639 -0.20346 -0.02726 -0.20786 -0.03316 -0.2104 C -0.04757 -0.22959 -0.02448 -0.20023 -0.04115 -0.21688 C -0.04618 -0.22196 -0.05122 -0.2319 -0.05712 -0.23583 C -0.06163 -0.23884 -0.06667 -0.24 -0.07136 -0.24231 C -0.07865 -0.24578 -0.08247 -0.25595 -0.08715 -0.26335 C -0.09184 -0.27098 -0.09774 -0.27306 -0.10469 -0.27607 C -0.10625 -0.27676 -0.10938 -0.27815 -0.10938 -0.27815 C -0.11424 -0.29734 -0.13542 -0.29572 -0.14757 -0.29711 C -0.16094 -0.31583 -0.15313 -0.30705 -0.1967 -0.29919 C -0.19826 -0.29896 -0.19722 -0.29456 -0.19826 -0.29294 C -0.19896 -0.29156 -0.20052 -0.29156 -0.20156 -0.29086 " pathEditMode="relative" ptsTypes="fffffffffffffffffffffffffffA">
                                      <p:cBhvr>
                                        <p:cTn id="16" dur="2000" fill="hold"/>
                                        <p:tgtEl>
                                          <p:spTgt spid="49157"/>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22" presetClass="emph" presetSubtype="0" fill="hold" grpId="2" nodeType="clickEffect">
                                  <p:stCondLst>
                                    <p:cond delay="0"/>
                                  </p:stCondLst>
                                  <p:childTnLst>
                                    <p:animClr clrSpc="hsl" dir="cw">
                                      <p:cBhvr override="childStyle">
                                        <p:cTn id="20" dur="500" fill="hold"/>
                                        <p:tgtEl>
                                          <p:spTgt spid="49157"/>
                                        </p:tgtEl>
                                        <p:attrNameLst>
                                          <p:attrName>style.color</p:attrName>
                                        </p:attrNameLst>
                                      </p:cBhvr>
                                      <p:by>
                                        <p:hsl h="-7200000" s="0" l="0"/>
                                      </p:by>
                                    </p:animClr>
                                    <p:animClr clrSpc="hsl" dir="cw">
                                      <p:cBhvr>
                                        <p:cTn id="21" dur="500" fill="hold"/>
                                        <p:tgtEl>
                                          <p:spTgt spid="49157"/>
                                        </p:tgtEl>
                                        <p:attrNameLst>
                                          <p:attrName>fillcolor</p:attrName>
                                        </p:attrNameLst>
                                      </p:cBhvr>
                                      <p:by>
                                        <p:hsl h="-7200000" s="0" l="0"/>
                                      </p:by>
                                    </p:animClr>
                                    <p:animClr clrSpc="hsl" dir="cw">
                                      <p:cBhvr>
                                        <p:cTn id="22" dur="500" fill="hold"/>
                                        <p:tgtEl>
                                          <p:spTgt spid="49157"/>
                                        </p:tgtEl>
                                        <p:attrNameLst>
                                          <p:attrName>stroke.color</p:attrName>
                                        </p:attrNameLst>
                                      </p:cBhvr>
                                      <p:by>
                                        <p:hsl h="-7200000" s="0" l="0"/>
                                      </p:by>
                                    </p:animClr>
                                    <p:set>
                                      <p:cBhvr>
                                        <p:cTn id="23" dur="500" fill="hold"/>
                                        <p:tgtEl>
                                          <p:spTgt spid="49157"/>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grpId="3" nodeType="clickEffect">
                                  <p:stCondLst>
                                    <p:cond delay="0"/>
                                  </p:stCondLst>
                                  <p:childTnLst>
                                    <p:animMotion origin="layout" path="M -0.20156 -0.29086 C -0.2033 -0.28161 -0.20486 -0.28046 -0.20955 -0.27375 C -0.2092 -0.25734 -0.21562 -0.2067 -0.19844 -0.19144 C -0.19792 -0.18867 -0.19844 -0.18497 -0.19687 -0.18289 C -0.19531 -0.1808 -0.19253 -0.18196 -0.19045 -0.1808 C -0.18542 -0.17803 -0.18368 -0.17156 -0.17934 -0.16809 C -0.17795 -0.16693 -0.17622 -0.16693 -0.17465 -0.16601 C -0.17292 -0.16485 -0.17135 -0.16323 -0.16979 -0.16184 C -0.14809 -0.16323 -0.12639 -0.16346 -0.10469 -0.16601 C -0.09948 -0.1667 -0.09427 -0.17849 -0.08889 -0.1808 C -0.07865 -0.19445 -0.08455 -0.19052 -0.07135 -0.19352 C -0.06007 -0.20346 -0.04288 -0.20531 -0.0349 -0.18936 C -0.03385 -0.1852 -0.03142 -0.18104 -0.03177 -0.17664 C -0.03351 -0.15606 -0.0349 -0.12809 -0.04913 -0.11537 C -0.05816 -0.0978 -0.04635 -0.11907 -0.05712 -0.10473 C -0.06146 -0.09895 -0.06285 -0.09456 -0.06823 -0.08994 C -0.06927 -0.08786 -0.06997 -0.08531 -0.07135 -0.08369 C -0.07431 -0.08023 -0.0809 -0.07514 -0.0809 -0.07514 C -0.08559 -0.05687 -0.08594 -0.06219 -0.09687 -0.04762 C -0.10312 -0.0393 -0.10052 -0.03861 -0.10955 -0.03283 C -0.11476 -0.02219 -0.1217 -0.01202 -0.12865 -0.00323 C -0.12917 -0.00115 -0.12917 0.00116 -0.13021 0.00301 C -0.13247 0.00694 -0.13802 0.01365 -0.13802 0.01365 C -0.14062 0.0229 -0.14184 0.02382 -0.14913 0.02636 C -0.15139 0.03422 -0.15069 0.04162 -0.15712 0.04532 C -0.16024 0.04717 -0.16667 0.04948 -0.16667 0.04948 C -0.17083 0.0555 -0.17569 0.0555 -0.1809 0.06012 C -0.18472 0.06752 -0.18733 0.07006 -0.19358 0.07284 C -0.1974 0.07769 -0.20365 0.08995 -0.20799 0.0918 C -0.21372 0.09434 -0.21962 0.09573 -0.22535 0.09827 C -0.2283 0.10937 -0.23021 0.10868 -0.22691 0.11723 C -0.22604 0.11954 -0.22413 0.12093 -0.22378 0.12347 C -0.22309 0.12902 -0.22378 0.1348 -0.22378 0.14058 " pathEditMode="relative" ptsTypes="ffffffffffffffffffffffffffffffffA">
                                      <p:cBhvr>
                                        <p:cTn id="27" dur="2000" fill="hold"/>
                                        <p:tgtEl>
                                          <p:spTgt spid="49157"/>
                                        </p:tgtEl>
                                        <p:attrNameLst>
                                          <p:attrName>ppt_x</p:attrName>
                                          <p:attrName>ppt_y</p:attrName>
                                        </p:attrNameLst>
                                      </p:cBhvr>
                                    </p:animMotion>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grpId="0" nodeType="clickEffect">
                                  <p:stCondLst>
                                    <p:cond delay="0"/>
                                  </p:stCondLst>
                                  <p:childTnLst>
                                    <p:animEffect transition="out" filter="checkerboard(across)">
                                      <p:cBhvr>
                                        <p:cTn id="31" dur="500"/>
                                        <p:tgtEl>
                                          <p:spTgt spid="49157"/>
                                        </p:tgtEl>
                                      </p:cBhvr>
                                    </p:animEffect>
                                    <p:set>
                                      <p:cBhvr>
                                        <p:cTn id="32" dur="1" fill="hold">
                                          <p:stCondLst>
                                            <p:cond delay="499"/>
                                          </p:stCondLst>
                                        </p:cTn>
                                        <p:tgtEl>
                                          <p:spTgt spid="4915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2000" tmFilter="0, 0; .2, .5; .8, .5; 1, 0"/>
                                        <p:tgtEl>
                                          <p:spTgt spid="49155"/>
                                        </p:tgtEl>
                                      </p:cBhvr>
                                    </p:animEffect>
                                    <p:animScale>
                                      <p:cBhvr>
                                        <p:cTn id="37" dur="1000" autoRev="1" fill="hold"/>
                                        <p:tgtEl>
                                          <p:spTgt spid="49155"/>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9184"/>
                                        </p:tgtEl>
                                        <p:attrNameLst>
                                          <p:attrName>style.visibility</p:attrName>
                                        </p:attrNameLst>
                                      </p:cBhvr>
                                      <p:to>
                                        <p:strVal val="visible"/>
                                      </p:to>
                                    </p:set>
                                    <p:anim calcmode="lin" valueType="num">
                                      <p:cBhvr additive="base">
                                        <p:cTn id="42" dur="500" fill="hold"/>
                                        <p:tgtEl>
                                          <p:spTgt spid="49184"/>
                                        </p:tgtEl>
                                        <p:attrNameLst>
                                          <p:attrName>ppt_x</p:attrName>
                                        </p:attrNameLst>
                                      </p:cBhvr>
                                      <p:tavLst>
                                        <p:tav tm="0">
                                          <p:val>
                                            <p:strVal val="#ppt_x"/>
                                          </p:val>
                                        </p:tav>
                                        <p:tav tm="100000">
                                          <p:val>
                                            <p:strVal val="#ppt_x"/>
                                          </p:val>
                                        </p:tav>
                                      </p:tavLst>
                                    </p:anim>
                                    <p:anim calcmode="lin" valueType="num">
                                      <p:cBhvr additive="base">
                                        <p:cTn id="43" dur="500" fill="hold"/>
                                        <p:tgtEl>
                                          <p:spTgt spid="491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P spid="49157" grpId="1" animBg="1"/>
      <p:bldP spid="49157" grpId="2" animBg="1"/>
      <p:bldP spid="49157" grpId="3" animBg="1"/>
      <p:bldP spid="49163" grpId="0" animBg="1"/>
      <p:bldP spid="4916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2"/>
          <p:cNvPicPr>
            <a:picLocks noChangeAspect="1" noChangeArrowheads="1"/>
          </p:cNvPicPr>
          <p:nvPr/>
        </p:nvPicPr>
        <p:blipFill>
          <a:blip r:embed="rId2"/>
          <a:srcRect/>
          <a:stretch>
            <a:fillRect/>
          </a:stretch>
        </p:blipFill>
        <p:spPr bwMode="auto">
          <a:xfrm>
            <a:off x="2143125" y="1724025"/>
            <a:ext cx="7000875" cy="5133975"/>
          </a:xfrm>
          <a:prstGeom prst="rect">
            <a:avLst/>
          </a:prstGeom>
          <a:noFill/>
          <a:ln w="9525">
            <a:noFill/>
            <a:miter lim="800000"/>
            <a:headEnd/>
            <a:tailEnd/>
          </a:ln>
        </p:spPr>
      </p:pic>
      <p:pic>
        <p:nvPicPr>
          <p:cNvPr id="47106" name="Picture 3"/>
          <p:cNvPicPr>
            <a:picLocks noChangeAspect="1" noChangeArrowheads="1"/>
          </p:cNvPicPr>
          <p:nvPr/>
        </p:nvPicPr>
        <p:blipFill>
          <a:blip r:embed="rId3"/>
          <a:srcRect/>
          <a:stretch>
            <a:fillRect/>
          </a:stretch>
        </p:blipFill>
        <p:spPr bwMode="auto">
          <a:xfrm>
            <a:off x="6140450" y="4011613"/>
            <a:ext cx="1085850" cy="1362075"/>
          </a:xfrm>
          <a:prstGeom prst="rect">
            <a:avLst/>
          </a:prstGeom>
          <a:noFill/>
          <a:ln w="9525">
            <a:noFill/>
            <a:miter lim="800000"/>
            <a:headEnd/>
            <a:tailEnd/>
          </a:ln>
        </p:spPr>
      </p:pic>
      <p:sp>
        <p:nvSpPr>
          <p:cNvPr id="47107" name="Freeform 4"/>
          <p:cNvSpPr>
            <a:spLocks/>
          </p:cNvSpPr>
          <p:nvPr/>
        </p:nvSpPr>
        <p:spPr bwMode="auto">
          <a:xfrm>
            <a:off x="4614863" y="4611688"/>
            <a:ext cx="815975" cy="515937"/>
          </a:xfrm>
          <a:custGeom>
            <a:avLst/>
            <a:gdLst>
              <a:gd name="T0" fmla="*/ 2147483647 w 514"/>
              <a:gd name="T1" fmla="*/ 0 h 325"/>
              <a:gd name="T2" fmla="*/ 2147483647 w 514"/>
              <a:gd name="T3" fmla="*/ 2147483647 h 325"/>
              <a:gd name="T4" fmla="*/ 2147483647 w 514"/>
              <a:gd name="T5" fmla="*/ 2147483647 h 325"/>
              <a:gd name="T6" fmla="*/ 0 60000 65536"/>
              <a:gd name="T7" fmla="*/ 0 60000 65536"/>
              <a:gd name="T8" fmla="*/ 0 60000 65536"/>
              <a:gd name="T9" fmla="*/ 0 w 514"/>
              <a:gd name="T10" fmla="*/ 0 h 325"/>
              <a:gd name="T11" fmla="*/ 514 w 514"/>
              <a:gd name="T12" fmla="*/ 325 h 325"/>
            </a:gdLst>
            <a:ahLst/>
            <a:cxnLst>
              <a:cxn ang="T6">
                <a:pos x="T0" y="T1"/>
              </a:cxn>
              <a:cxn ang="T7">
                <a:pos x="T2" y="T3"/>
              </a:cxn>
              <a:cxn ang="T8">
                <a:pos x="T4" y="T5"/>
              </a:cxn>
            </a:cxnLst>
            <a:rect l="T9" t="T10" r="T11" b="T12"/>
            <a:pathLst>
              <a:path w="514" h="325">
                <a:moveTo>
                  <a:pt x="514" y="0"/>
                </a:moveTo>
                <a:cubicBezTo>
                  <a:pt x="317" y="109"/>
                  <a:pt x="120" y="219"/>
                  <a:pt x="60" y="272"/>
                </a:cubicBezTo>
                <a:cubicBezTo>
                  <a:pt x="0" y="325"/>
                  <a:pt x="136" y="310"/>
                  <a:pt x="151" y="318"/>
                </a:cubicBezTo>
              </a:path>
            </a:pathLst>
          </a:custGeom>
          <a:noFill/>
          <a:ln w="9525">
            <a:solidFill>
              <a:schemeClr val="tx1"/>
            </a:solidFill>
            <a:round/>
            <a:headEnd/>
            <a:tailEnd/>
          </a:ln>
        </p:spPr>
        <p:txBody>
          <a:bodyPr/>
          <a:lstStyle/>
          <a:p>
            <a:endParaRPr lang="en-US"/>
          </a:p>
        </p:txBody>
      </p:sp>
      <p:sp>
        <p:nvSpPr>
          <p:cNvPr id="47108" name="Oval 5"/>
          <p:cNvSpPr>
            <a:spLocks noChangeArrowheads="1"/>
          </p:cNvSpPr>
          <p:nvPr/>
        </p:nvSpPr>
        <p:spPr bwMode="auto">
          <a:xfrm>
            <a:off x="6630988" y="4765675"/>
            <a:ext cx="71437" cy="71438"/>
          </a:xfrm>
          <a:prstGeom prst="ellipse">
            <a:avLst/>
          </a:prstGeom>
          <a:solidFill>
            <a:schemeClr val="accent1"/>
          </a:solidFill>
          <a:ln w="57150">
            <a:solidFill>
              <a:srgbClr val="FF0000"/>
            </a:solidFill>
            <a:round/>
            <a:headEnd/>
            <a:tailEnd/>
          </a:ln>
        </p:spPr>
        <p:txBody>
          <a:bodyPr wrap="none" anchor="ctr"/>
          <a:lstStyle/>
          <a:p>
            <a:pPr algn="ctr"/>
            <a:endParaRPr lang="en-US">
              <a:solidFill>
                <a:srgbClr val="0000FF"/>
              </a:solidFill>
              <a:cs typeface="Arial" charset="0"/>
            </a:endParaRPr>
          </a:p>
        </p:txBody>
      </p:sp>
      <p:sp>
        <p:nvSpPr>
          <p:cNvPr id="47109" name="Text Box 7"/>
          <p:cNvSpPr txBox="1">
            <a:spLocks noChangeArrowheads="1"/>
          </p:cNvSpPr>
          <p:nvPr/>
        </p:nvSpPr>
        <p:spPr bwMode="auto">
          <a:xfrm>
            <a:off x="7169150" y="1476375"/>
            <a:ext cx="2089150" cy="701675"/>
          </a:xfrm>
          <a:prstGeom prst="rect">
            <a:avLst/>
          </a:prstGeom>
          <a:noFill/>
          <a:ln w="9525">
            <a:noFill/>
            <a:miter lim="800000"/>
            <a:headEnd/>
            <a:tailEnd/>
          </a:ln>
        </p:spPr>
        <p:txBody>
          <a:bodyPr>
            <a:spAutoFit/>
          </a:bodyPr>
          <a:lstStyle/>
          <a:p>
            <a:pPr>
              <a:spcBef>
                <a:spcPct val="50000"/>
              </a:spcBef>
            </a:pPr>
            <a:r>
              <a:rPr lang="en-US" sz="2000" b="1">
                <a:solidFill>
                  <a:srgbClr val="0000FF"/>
                </a:solidFill>
                <a:cs typeface="Arial" charset="0"/>
              </a:rPr>
              <a:t>Rễ sau (r</a:t>
            </a:r>
            <a:r>
              <a:rPr lang="en-US" sz="2000" b="1">
                <a:solidFill>
                  <a:srgbClr val="0000FF"/>
                </a:solidFill>
              </a:rPr>
              <a:t>ễ cảm giác) </a:t>
            </a:r>
          </a:p>
        </p:txBody>
      </p:sp>
      <p:sp>
        <p:nvSpPr>
          <p:cNvPr id="47110" name="Text Box 8"/>
          <p:cNvSpPr txBox="1">
            <a:spLocks noChangeArrowheads="1"/>
          </p:cNvSpPr>
          <p:nvPr/>
        </p:nvSpPr>
        <p:spPr bwMode="auto">
          <a:xfrm>
            <a:off x="8135938" y="3530600"/>
            <a:ext cx="1008062"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cs typeface="Arial" charset="0"/>
              </a:rPr>
              <a:t>Da </a:t>
            </a:r>
          </a:p>
        </p:txBody>
      </p:sp>
      <p:sp>
        <p:nvSpPr>
          <p:cNvPr id="47111" name="Text Box 9"/>
          <p:cNvSpPr txBox="1">
            <a:spLocks noChangeArrowheads="1"/>
          </p:cNvSpPr>
          <p:nvPr/>
        </p:nvSpPr>
        <p:spPr bwMode="auto">
          <a:xfrm>
            <a:off x="5932488" y="5064125"/>
            <a:ext cx="935037"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cs typeface="Arial" charset="0"/>
              </a:rPr>
              <a:t>Cơ </a:t>
            </a:r>
          </a:p>
        </p:txBody>
      </p:sp>
      <p:sp>
        <p:nvSpPr>
          <p:cNvPr id="47112" name="Text Box 10"/>
          <p:cNvSpPr txBox="1">
            <a:spLocks noChangeArrowheads="1"/>
          </p:cNvSpPr>
          <p:nvPr/>
        </p:nvSpPr>
        <p:spPr bwMode="auto">
          <a:xfrm>
            <a:off x="5495925" y="5664200"/>
            <a:ext cx="3648075" cy="822325"/>
          </a:xfrm>
          <a:prstGeom prst="rect">
            <a:avLst/>
          </a:prstGeom>
          <a:noFill/>
          <a:ln w="9525">
            <a:noFill/>
            <a:miter lim="800000"/>
            <a:headEnd/>
            <a:tailEnd/>
          </a:ln>
        </p:spPr>
        <p:txBody>
          <a:bodyPr>
            <a:spAutoFit/>
          </a:bodyPr>
          <a:lstStyle/>
          <a:p>
            <a:pPr algn="ctr">
              <a:spcBef>
                <a:spcPct val="50000"/>
              </a:spcBef>
            </a:pPr>
            <a:r>
              <a:rPr lang="en-US" sz="2400" b="1">
                <a:solidFill>
                  <a:srgbClr val="FF0000"/>
                </a:solidFill>
                <a:cs typeface="Arial" charset="0"/>
              </a:rPr>
              <a:t>Các rễ tủy và dây thần kinh tủy</a:t>
            </a:r>
          </a:p>
        </p:txBody>
      </p:sp>
      <p:sp>
        <p:nvSpPr>
          <p:cNvPr id="47113" name="Rectangle 12"/>
          <p:cNvSpPr>
            <a:spLocks noChangeArrowheads="1"/>
          </p:cNvSpPr>
          <p:nvPr/>
        </p:nvSpPr>
        <p:spPr bwMode="auto">
          <a:xfrm>
            <a:off x="1638300" y="1676400"/>
            <a:ext cx="3824288" cy="5181600"/>
          </a:xfrm>
          <a:prstGeom prst="rect">
            <a:avLst/>
          </a:prstGeom>
          <a:solidFill>
            <a:schemeClr val="bg1"/>
          </a:solidFill>
          <a:ln w="9525">
            <a:noFill/>
            <a:miter lim="800000"/>
            <a:headEnd/>
            <a:tailEnd/>
          </a:ln>
        </p:spPr>
        <p:txBody>
          <a:bodyPr wrap="none" anchor="ctr"/>
          <a:lstStyle/>
          <a:p>
            <a:endParaRPr lang="en-US"/>
          </a:p>
        </p:txBody>
      </p:sp>
      <p:sp>
        <p:nvSpPr>
          <p:cNvPr id="47114" name="Text Box 13"/>
          <p:cNvSpPr txBox="1">
            <a:spLocks noChangeArrowheads="1"/>
          </p:cNvSpPr>
          <p:nvPr/>
        </p:nvSpPr>
        <p:spPr bwMode="auto">
          <a:xfrm>
            <a:off x="6323013" y="3233738"/>
            <a:ext cx="1752600" cy="641350"/>
          </a:xfrm>
          <a:prstGeom prst="rect">
            <a:avLst/>
          </a:prstGeom>
          <a:noFill/>
          <a:ln w="9525">
            <a:noFill/>
            <a:miter lim="800000"/>
            <a:headEnd/>
            <a:tailEnd/>
          </a:ln>
        </p:spPr>
        <p:txBody>
          <a:bodyPr>
            <a:spAutoFit/>
          </a:bodyPr>
          <a:lstStyle/>
          <a:p>
            <a:pPr>
              <a:spcBef>
                <a:spcPct val="50000"/>
              </a:spcBef>
            </a:pPr>
            <a:r>
              <a:rPr lang="en-US" b="1">
                <a:solidFill>
                  <a:srgbClr val="3333FF"/>
                </a:solidFill>
              </a:rPr>
              <a:t>Rễ trước( </a:t>
            </a:r>
            <a:r>
              <a:rPr lang="en-US" b="1">
                <a:solidFill>
                  <a:srgbClr val="0000FF"/>
                </a:solidFill>
              </a:rPr>
              <a:t>rễ vận động)</a:t>
            </a:r>
          </a:p>
        </p:txBody>
      </p:sp>
      <p:sp>
        <p:nvSpPr>
          <p:cNvPr id="47115" name="Text Box 14"/>
          <p:cNvSpPr txBox="1">
            <a:spLocks noChangeArrowheads="1"/>
          </p:cNvSpPr>
          <p:nvPr/>
        </p:nvSpPr>
        <p:spPr bwMode="auto">
          <a:xfrm>
            <a:off x="544513" y="0"/>
            <a:ext cx="7913687" cy="457200"/>
          </a:xfrm>
          <a:prstGeom prst="rect">
            <a:avLst/>
          </a:prstGeom>
          <a:noFill/>
          <a:ln w="9525">
            <a:noFill/>
            <a:miter lim="800000"/>
            <a:headEnd/>
            <a:tailEnd/>
          </a:ln>
        </p:spPr>
        <p:txBody>
          <a:bodyPr>
            <a:spAutoFit/>
          </a:bodyPr>
          <a:lstStyle/>
          <a:p>
            <a:pPr algn="ctr">
              <a:spcBef>
                <a:spcPct val="50000"/>
              </a:spcBef>
            </a:pPr>
            <a:r>
              <a:rPr lang="en-US" sz="2400" b="1">
                <a:solidFill>
                  <a:srgbClr val="FF3300"/>
                </a:solidFill>
                <a:cs typeface="Arial" charset="0"/>
              </a:rPr>
              <a:t>Bài 45:</a:t>
            </a:r>
            <a:r>
              <a:rPr lang="en-US" sz="2400" b="1" i="1">
                <a:solidFill>
                  <a:srgbClr val="FF3300"/>
                </a:solidFill>
                <a:cs typeface="Arial" charset="0"/>
              </a:rPr>
              <a:t> </a:t>
            </a:r>
            <a:r>
              <a:rPr lang="en-US" sz="2400" b="1">
                <a:solidFill>
                  <a:srgbClr val="FF3300"/>
                </a:solidFill>
                <a:cs typeface="Arial" charset="0"/>
              </a:rPr>
              <a:t>DÂY THẦN KINH TỦY</a:t>
            </a:r>
          </a:p>
        </p:txBody>
      </p:sp>
      <p:sp>
        <p:nvSpPr>
          <p:cNvPr id="47116" name="Rectangle 15"/>
          <p:cNvSpPr>
            <a:spLocks noChangeArrowheads="1"/>
          </p:cNvSpPr>
          <p:nvPr/>
        </p:nvSpPr>
        <p:spPr bwMode="auto">
          <a:xfrm>
            <a:off x="76200" y="668338"/>
            <a:ext cx="8915400" cy="457200"/>
          </a:xfrm>
          <a:prstGeom prst="rect">
            <a:avLst/>
          </a:prstGeom>
          <a:noFill/>
          <a:ln w="9525">
            <a:noFill/>
            <a:miter lim="800000"/>
            <a:headEnd/>
            <a:tailEnd/>
          </a:ln>
        </p:spPr>
        <p:txBody>
          <a:bodyPr anchor="ctr">
            <a:spAutoFit/>
          </a:bodyPr>
          <a:lstStyle/>
          <a:p>
            <a:pPr algn="just"/>
            <a:r>
              <a:rPr lang="pt-BR" sz="2400" b="1">
                <a:solidFill>
                  <a:srgbClr val="3333FF"/>
                </a:solidFill>
              </a:rPr>
              <a:t>- Từ tuỷ sống phát đi 31 đôi dây thần kinh tuỷ.</a:t>
            </a:r>
            <a:endParaRPr lang="en-US" sz="2400" b="1">
              <a:solidFill>
                <a:srgbClr val="3333FF"/>
              </a:solidFill>
            </a:endParaRPr>
          </a:p>
        </p:txBody>
      </p:sp>
      <p:sp>
        <p:nvSpPr>
          <p:cNvPr id="47117" name="Text Box 8"/>
          <p:cNvSpPr txBox="1">
            <a:spLocks noChangeArrowheads="1"/>
          </p:cNvSpPr>
          <p:nvPr/>
        </p:nvSpPr>
        <p:spPr bwMode="auto">
          <a:xfrm>
            <a:off x="0" y="323850"/>
            <a:ext cx="7696200" cy="457200"/>
          </a:xfrm>
          <a:prstGeom prst="rect">
            <a:avLst/>
          </a:prstGeom>
          <a:noFill/>
          <a:ln w="9525">
            <a:noFill/>
            <a:miter lim="800000"/>
            <a:headEnd/>
            <a:tailEnd/>
          </a:ln>
        </p:spPr>
        <p:txBody>
          <a:bodyPr>
            <a:spAutoFit/>
          </a:bodyPr>
          <a:lstStyle/>
          <a:p>
            <a:pPr>
              <a:spcBef>
                <a:spcPct val="50000"/>
              </a:spcBef>
            </a:pPr>
            <a:r>
              <a:rPr lang="en-US" sz="2400" b="1">
                <a:solidFill>
                  <a:srgbClr val="3333FF"/>
                </a:solidFill>
              </a:rPr>
              <a:t>1. </a:t>
            </a:r>
            <a:r>
              <a:rPr lang="en-US" sz="2400" b="1" u="sng">
                <a:solidFill>
                  <a:srgbClr val="3333FF"/>
                </a:solidFill>
              </a:rPr>
              <a:t>Cấu tạo dây thần kinh tủy</a:t>
            </a:r>
            <a:r>
              <a:rPr lang="en-US" sz="2400" b="1">
                <a:solidFill>
                  <a:srgbClr val="3333FF"/>
                </a:solidFill>
              </a:rPr>
              <a:t>:</a:t>
            </a:r>
          </a:p>
        </p:txBody>
      </p:sp>
      <p:sp>
        <p:nvSpPr>
          <p:cNvPr id="53266" name="Rectangle 18"/>
          <p:cNvSpPr>
            <a:spLocks noChangeArrowheads="1"/>
          </p:cNvSpPr>
          <p:nvPr/>
        </p:nvSpPr>
        <p:spPr bwMode="auto">
          <a:xfrm>
            <a:off x="76200" y="1049338"/>
            <a:ext cx="5229225" cy="1917700"/>
          </a:xfrm>
          <a:prstGeom prst="rect">
            <a:avLst/>
          </a:prstGeom>
          <a:noFill/>
          <a:ln w="9525">
            <a:noFill/>
            <a:miter lim="800000"/>
            <a:headEnd/>
            <a:tailEnd/>
          </a:ln>
        </p:spPr>
        <p:txBody>
          <a:bodyPr anchor="ctr">
            <a:spAutoFit/>
          </a:bodyPr>
          <a:lstStyle/>
          <a:p>
            <a:pPr algn="just"/>
            <a:r>
              <a:rPr lang="pt-BR" sz="2400" b="1">
                <a:solidFill>
                  <a:srgbClr val="0000FF"/>
                </a:solidFill>
              </a:rPr>
              <a:t>- Mỗi dây thần kinh tuỷ gồm: 2 r</a:t>
            </a:r>
            <a:r>
              <a:rPr lang="en-US" sz="2400" b="1">
                <a:solidFill>
                  <a:srgbClr val="0000FF"/>
                </a:solidFill>
              </a:rPr>
              <a:t>ễ</a:t>
            </a:r>
          </a:p>
          <a:p>
            <a:pPr algn="just"/>
            <a:r>
              <a:rPr lang="pt-BR" sz="2400" b="1">
                <a:solidFill>
                  <a:srgbClr val="0000FF"/>
                </a:solidFill>
              </a:rPr>
              <a:t>+ Rễ sau (rễ cảm giác): G</a:t>
            </a:r>
            <a:r>
              <a:rPr lang="en-US" sz="2400" b="1">
                <a:solidFill>
                  <a:srgbClr val="0000FF"/>
                </a:solidFill>
              </a:rPr>
              <a:t>ồm </a:t>
            </a:r>
            <a:r>
              <a:rPr lang="pt-BR" sz="2400" b="1">
                <a:solidFill>
                  <a:srgbClr val="0000FF"/>
                </a:solidFill>
              </a:rPr>
              <a:t>các bó sợi thần kinh hướng tâm </a:t>
            </a:r>
          </a:p>
          <a:p>
            <a:pPr algn="just"/>
            <a:r>
              <a:rPr lang="pt-BR" sz="2400" b="1">
                <a:solidFill>
                  <a:srgbClr val="0000FF"/>
                </a:solidFill>
              </a:rPr>
              <a:t>+ Rễ trước (rễ vận động):G</a:t>
            </a:r>
            <a:r>
              <a:rPr lang="en-US" sz="2400" b="1">
                <a:solidFill>
                  <a:srgbClr val="0000FF"/>
                </a:solidFill>
              </a:rPr>
              <a:t>ồm </a:t>
            </a:r>
            <a:r>
              <a:rPr lang="pt-BR" sz="2400" b="1">
                <a:solidFill>
                  <a:srgbClr val="0000FF"/>
                </a:solidFill>
              </a:rPr>
              <a:t>các</a:t>
            </a:r>
            <a:r>
              <a:rPr lang="pt-BR" sz="2400">
                <a:solidFill>
                  <a:srgbClr val="0000FF"/>
                </a:solidFill>
              </a:rPr>
              <a:t> </a:t>
            </a:r>
            <a:r>
              <a:rPr lang="pt-BR" sz="2400" b="1">
                <a:solidFill>
                  <a:srgbClr val="0000FF"/>
                </a:solidFill>
              </a:rPr>
              <a:t> bó sợi thần kinh ly tâm </a:t>
            </a:r>
          </a:p>
        </p:txBody>
      </p:sp>
      <p:pic>
        <p:nvPicPr>
          <p:cNvPr id="47119" name="Picture 9" descr="b15"/>
          <p:cNvPicPr>
            <a:picLocks noChangeAspect="1" noChangeArrowheads="1"/>
          </p:cNvPicPr>
          <p:nvPr/>
        </p:nvPicPr>
        <p:blipFill>
          <a:blip r:embed="rId4">
            <a:lum bright="12000" contrast="36000"/>
          </a:blip>
          <a:srcRect/>
          <a:stretch>
            <a:fillRect/>
          </a:stretch>
        </p:blipFill>
        <p:spPr bwMode="auto">
          <a:xfrm>
            <a:off x="188913" y="3127375"/>
            <a:ext cx="4559300" cy="3916363"/>
          </a:xfrm>
          <a:prstGeom prst="rect">
            <a:avLst/>
          </a:prstGeom>
          <a:noFill/>
          <a:ln w="9525">
            <a:noFill/>
            <a:miter lim="800000"/>
            <a:headEnd/>
            <a:tailEnd/>
          </a:ln>
        </p:spPr>
      </p:pic>
      <p:sp>
        <p:nvSpPr>
          <p:cNvPr id="47120" name="Text Box 33"/>
          <p:cNvSpPr txBox="1">
            <a:spLocks noChangeArrowheads="1"/>
          </p:cNvSpPr>
          <p:nvPr/>
        </p:nvSpPr>
        <p:spPr bwMode="auto">
          <a:xfrm>
            <a:off x="7081838" y="1055688"/>
            <a:ext cx="2243137" cy="396875"/>
          </a:xfrm>
          <a:prstGeom prst="rect">
            <a:avLst/>
          </a:prstGeom>
          <a:noFill/>
          <a:ln w="9525">
            <a:noFill/>
            <a:miter lim="800000"/>
            <a:headEnd/>
            <a:tailEnd/>
          </a:ln>
        </p:spPr>
        <p:txBody>
          <a:bodyPr>
            <a:spAutoFit/>
          </a:bodyPr>
          <a:lstStyle/>
          <a:p>
            <a:pPr>
              <a:spcBef>
                <a:spcPct val="50000"/>
              </a:spcBef>
            </a:pPr>
            <a:r>
              <a:rPr lang="en-US" sz="2000" b="1">
                <a:solidFill>
                  <a:srgbClr val="0000FF"/>
                </a:solidFill>
              </a:rPr>
              <a:t> Sợi hướng tâm</a:t>
            </a:r>
          </a:p>
        </p:txBody>
      </p:sp>
      <p:sp>
        <p:nvSpPr>
          <p:cNvPr id="47121" name="Text Box 34"/>
          <p:cNvSpPr txBox="1">
            <a:spLocks noChangeArrowheads="1"/>
          </p:cNvSpPr>
          <p:nvPr/>
        </p:nvSpPr>
        <p:spPr bwMode="auto">
          <a:xfrm>
            <a:off x="6216650" y="3819525"/>
            <a:ext cx="2243138" cy="396875"/>
          </a:xfrm>
          <a:prstGeom prst="rect">
            <a:avLst/>
          </a:prstGeom>
          <a:noFill/>
          <a:ln w="9525">
            <a:noFill/>
            <a:miter lim="800000"/>
            <a:headEnd/>
            <a:tailEnd/>
          </a:ln>
        </p:spPr>
        <p:txBody>
          <a:bodyPr>
            <a:spAutoFit/>
          </a:bodyPr>
          <a:lstStyle/>
          <a:p>
            <a:pPr>
              <a:spcBef>
                <a:spcPct val="50000"/>
              </a:spcBef>
            </a:pPr>
            <a:r>
              <a:rPr lang="en-US" sz="2000" b="1">
                <a:solidFill>
                  <a:srgbClr val="0000FF"/>
                </a:solidFill>
              </a:rPr>
              <a:t>- Sợi ly tâm</a:t>
            </a:r>
          </a:p>
        </p:txBody>
      </p:sp>
      <p:sp>
        <p:nvSpPr>
          <p:cNvPr id="47122" name="Text Box 19"/>
          <p:cNvSpPr txBox="1">
            <a:spLocks noChangeArrowheads="1"/>
          </p:cNvSpPr>
          <p:nvPr/>
        </p:nvSpPr>
        <p:spPr bwMode="auto">
          <a:xfrm>
            <a:off x="1063625" y="4706938"/>
            <a:ext cx="1439863" cy="366712"/>
          </a:xfrm>
          <a:prstGeom prst="rect">
            <a:avLst/>
          </a:prstGeom>
          <a:noFill/>
          <a:ln w="9525">
            <a:noFill/>
            <a:miter lim="800000"/>
            <a:headEnd/>
            <a:tailEnd/>
          </a:ln>
        </p:spPr>
        <p:txBody>
          <a:bodyPr>
            <a:spAutoFit/>
          </a:bodyPr>
          <a:lstStyle/>
          <a:p>
            <a:pPr>
              <a:spcBef>
                <a:spcPct val="50000"/>
              </a:spcBef>
            </a:pPr>
            <a:r>
              <a:rPr lang="en-US" b="1"/>
              <a:t>Rãnh trước</a:t>
            </a:r>
          </a:p>
        </p:txBody>
      </p:sp>
      <p:sp>
        <p:nvSpPr>
          <p:cNvPr id="47123" name="Line 20"/>
          <p:cNvSpPr>
            <a:spLocks noChangeShapeType="1"/>
          </p:cNvSpPr>
          <p:nvPr/>
        </p:nvSpPr>
        <p:spPr bwMode="auto">
          <a:xfrm flipH="1">
            <a:off x="1830388" y="4302125"/>
            <a:ext cx="74612" cy="527050"/>
          </a:xfrm>
          <a:prstGeom prst="line">
            <a:avLst/>
          </a:prstGeom>
          <a:noFill/>
          <a:ln w="9525">
            <a:solidFill>
              <a:schemeClr val="tx1"/>
            </a:solidFill>
            <a:round/>
            <a:headEnd/>
            <a:tailEnd type="triangle" w="med" len="med"/>
          </a:ln>
        </p:spPr>
        <p:txBody>
          <a:bodyPr/>
          <a:lstStyle/>
          <a:p>
            <a:endParaRPr lang="en-US"/>
          </a:p>
        </p:txBody>
      </p:sp>
      <p:sp>
        <p:nvSpPr>
          <p:cNvPr id="47124" name="Text Box 22"/>
          <p:cNvSpPr txBox="1">
            <a:spLocks noChangeArrowheads="1"/>
          </p:cNvSpPr>
          <p:nvPr/>
        </p:nvSpPr>
        <p:spPr bwMode="auto">
          <a:xfrm>
            <a:off x="1279525" y="2865438"/>
            <a:ext cx="1439863" cy="366712"/>
          </a:xfrm>
          <a:prstGeom prst="rect">
            <a:avLst/>
          </a:prstGeom>
          <a:noFill/>
          <a:ln w="9525">
            <a:noFill/>
            <a:miter lim="800000"/>
            <a:headEnd/>
            <a:tailEnd/>
          </a:ln>
        </p:spPr>
        <p:txBody>
          <a:bodyPr>
            <a:spAutoFit/>
          </a:bodyPr>
          <a:lstStyle/>
          <a:p>
            <a:pPr>
              <a:spcBef>
                <a:spcPct val="50000"/>
              </a:spcBef>
            </a:pPr>
            <a:r>
              <a:rPr lang="en-US" b="1"/>
              <a:t>Rãnh sau</a:t>
            </a:r>
          </a:p>
        </p:txBody>
      </p:sp>
      <p:sp>
        <p:nvSpPr>
          <p:cNvPr id="47125" name="Line 23"/>
          <p:cNvSpPr>
            <a:spLocks noChangeShapeType="1"/>
          </p:cNvSpPr>
          <p:nvPr/>
        </p:nvSpPr>
        <p:spPr bwMode="auto">
          <a:xfrm flipV="1">
            <a:off x="1933575" y="3178175"/>
            <a:ext cx="30163" cy="165100"/>
          </a:xfrm>
          <a:prstGeom prst="line">
            <a:avLst/>
          </a:prstGeom>
          <a:noFill/>
          <a:ln w="9525">
            <a:solidFill>
              <a:schemeClr val="tx1"/>
            </a:solidFill>
            <a:round/>
            <a:headEnd/>
            <a:tailEnd type="triangle" w="med" len="med"/>
          </a:ln>
        </p:spPr>
        <p:txBody>
          <a:bodyPr/>
          <a:lstStyle/>
          <a:p>
            <a:endParaRPr lang="en-US"/>
          </a:p>
        </p:txBody>
      </p:sp>
      <p:sp>
        <p:nvSpPr>
          <p:cNvPr id="47126" name="Text Box 24"/>
          <p:cNvSpPr txBox="1">
            <a:spLocks noChangeArrowheads="1"/>
          </p:cNvSpPr>
          <p:nvPr/>
        </p:nvSpPr>
        <p:spPr bwMode="auto">
          <a:xfrm>
            <a:off x="2403475" y="3060700"/>
            <a:ext cx="1079500" cy="366713"/>
          </a:xfrm>
          <a:prstGeom prst="rect">
            <a:avLst/>
          </a:prstGeom>
          <a:noFill/>
          <a:ln w="9525">
            <a:noFill/>
            <a:miter lim="800000"/>
            <a:headEnd/>
            <a:tailEnd/>
          </a:ln>
        </p:spPr>
        <p:txBody>
          <a:bodyPr>
            <a:spAutoFit/>
          </a:bodyPr>
          <a:lstStyle/>
          <a:p>
            <a:pPr>
              <a:spcBef>
                <a:spcPct val="50000"/>
              </a:spcBef>
            </a:pPr>
            <a:r>
              <a:rPr lang="en-US" b="1"/>
              <a:t>Lỗ Tủy</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3266"/>
                                        </p:tgtEl>
                                        <p:attrNameLst>
                                          <p:attrName>style.visibility</p:attrName>
                                        </p:attrNameLst>
                                      </p:cBhvr>
                                      <p:to>
                                        <p:strVal val="visible"/>
                                      </p:to>
                                    </p:set>
                                    <p:animEffect transition="in" filter="diamond(in)">
                                      <p:cBhvr>
                                        <p:cTn id="7" dur="2000"/>
                                        <p:tgtEl>
                                          <p:spTgt spid="53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7" descr="b14"/>
          <p:cNvPicPr>
            <a:picLocks noChangeAspect="1" noChangeArrowheads="1"/>
          </p:cNvPicPr>
          <p:nvPr/>
        </p:nvPicPr>
        <p:blipFill>
          <a:blip r:embed="rId3">
            <a:lum bright="6000" contrast="12000"/>
          </a:blip>
          <a:srcRect l="49281" r="206"/>
          <a:stretch>
            <a:fillRect/>
          </a:stretch>
        </p:blipFill>
        <p:spPr bwMode="auto">
          <a:xfrm>
            <a:off x="0" y="0"/>
            <a:ext cx="4343400" cy="5407025"/>
          </a:xfrm>
          <a:prstGeom prst="rect">
            <a:avLst/>
          </a:prstGeom>
          <a:noFill/>
          <a:ln w="9525">
            <a:noFill/>
            <a:miter lim="800000"/>
            <a:headEnd/>
            <a:tailEnd/>
          </a:ln>
        </p:spPr>
      </p:pic>
      <p:sp>
        <p:nvSpPr>
          <p:cNvPr id="48130" name="Rectangle 5"/>
          <p:cNvSpPr>
            <a:spLocks noChangeArrowheads="1"/>
          </p:cNvSpPr>
          <p:nvPr/>
        </p:nvSpPr>
        <p:spPr bwMode="auto">
          <a:xfrm>
            <a:off x="381000" y="5562600"/>
            <a:ext cx="8610600" cy="946150"/>
          </a:xfrm>
          <a:prstGeom prst="rect">
            <a:avLst/>
          </a:prstGeom>
          <a:noFill/>
          <a:ln w="9525">
            <a:noFill/>
            <a:miter lim="800000"/>
            <a:headEnd/>
            <a:tailEnd/>
          </a:ln>
        </p:spPr>
        <p:txBody>
          <a:bodyPr anchor="ctr">
            <a:spAutoFit/>
          </a:bodyPr>
          <a:lstStyle/>
          <a:p>
            <a:pPr algn="just">
              <a:buFontTx/>
              <a:buChar char="-"/>
            </a:pPr>
            <a:r>
              <a:rPr lang="pt-BR" sz="2800">
                <a:solidFill>
                  <a:srgbClr val="0000FF"/>
                </a:solidFill>
                <a:latin typeface="Times New Roman" pitchFamily="18" charset="0"/>
                <a:cs typeface="Times New Roman" pitchFamily="18" charset="0"/>
              </a:rPr>
              <a:t> Các rễ tủy đi ra khỏi lỗ gian đốt (khe giữa hai đốt sống liên tiếp) nhập lại thành dây thần kinh tủy.</a:t>
            </a:r>
          </a:p>
        </p:txBody>
      </p:sp>
      <p:pic>
        <p:nvPicPr>
          <p:cNvPr id="5" name="Skl07tuy-song.wmv">
            <a:hlinkClick r:id="" action="ppaction://media"/>
          </p:cNvPr>
          <p:cNvPicPr>
            <a:picLocks noGrp="1" noRot="1" noChangeAspect="1" noChangeArrowheads="1"/>
          </p:cNvPicPr>
          <p:nvPr>
            <p:ph idx="4294967295"/>
            <a:videoFile r:link="rId1"/>
          </p:nvPr>
        </p:nvPicPr>
        <p:blipFill>
          <a:blip r:embed="rId4"/>
          <a:srcRect l="7175" t="19435"/>
          <a:stretch>
            <a:fillRect/>
          </a:stretch>
        </p:blipFill>
        <p:spPr>
          <a:xfrm>
            <a:off x="4343400" y="-19050"/>
            <a:ext cx="4779963" cy="5429250"/>
          </a:xfrm>
        </p:spPr>
      </p:pic>
      <p:sp>
        <p:nvSpPr>
          <p:cNvPr id="48132" name="Text Box 14"/>
          <p:cNvSpPr txBox="1">
            <a:spLocks noChangeArrowheads="1"/>
          </p:cNvSpPr>
          <p:nvPr/>
        </p:nvSpPr>
        <p:spPr bwMode="auto">
          <a:xfrm>
            <a:off x="544513" y="-671513"/>
            <a:ext cx="7913687" cy="457200"/>
          </a:xfrm>
          <a:prstGeom prst="rect">
            <a:avLst/>
          </a:prstGeom>
          <a:noFill/>
          <a:ln w="9525">
            <a:noFill/>
            <a:miter lim="800000"/>
            <a:headEnd/>
            <a:tailEnd/>
          </a:ln>
        </p:spPr>
        <p:txBody>
          <a:bodyPr>
            <a:spAutoFit/>
          </a:bodyPr>
          <a:lstStyle/>
          <a:p>
            <a:pPr algn="ctr">
              <a:spcBef>
                <a:spcPct val="50000"/>
              </a:spcBef>
            </a:pPr>
            <a:r>
              <a:rPr lang="en-US" sz="2400" b="1">
                <a:solidFill>
                  <a:srgbClr val="FF3300"/>
                </a:solidFill>
                <a:cs typeface="Arial" charset="0"/>
              </a:rPr>
              <a:t>Bài 45:</a:t>
            </a:r>
            <a:r>
              <a:rPr lang="en-US" sz="2400" b="1" i="1">
                <a:solidFill>
                  <a:srgbClr val="FF3300"/>
                </a:solidFill>
                <a:cs typeface="Arial" charset="0"/>
              </a:rPr>
              <a:t> </a:t>
            </a:r>
            <a:r>
              <a:rPr lang="en-US" sz="2400" b="1">
                <a:solidFill>
                  <a:srgbClr val="FF3300"/>
                </a:solidFill>
                <a:cs typeface="Arial" charset="0"/>
              </a:rPr>
              <a:t>DÂY THẦN KINH TỦY</a:t>
            </a:r>
          </a:p>
        </p:txBody>
      </p:sp>
    </p:spTree>
  </p:cSld>
  <p:clrMapOvr>
    <a:masterClrMapping/>
  </p:clrMapOvr>
  <p:transition spd="slow">
    <p:wipe/>
  </p:transition>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reeform 4"/>
          <p:cNvSpPr>
            <a:spLocks/>
          </p:cNvSpPr>
          <p:nvPr/>
        </p:nvSpPr>
        <p:spPr bwMode="auto">
          <a:xfrm>
            <a:off x="4614863" y="4611688"/>
            <a:ext cx="815975" cy="515937"/>
          </a:xfrm>
          <a:custGeom>
            <a:avLst/>
            <a:gdLst>
              <a:gd name="T0" fmla="*/ 2147483647 w 514"/>
              <a:gd name="T1" fmla="*/ 0 h 325"/>
              <a:gd name="T2" fmla="*/ 2147483647 w 514"/>
              <a:gd name="T3" fmla="*/ 2147483647 h 325"/>
              <a:gd name="T4" fmla="*/ 2147483647 w 514"/>
              <a:gd name="T5" fmla="*/ 2147483647 h 325"/>
              <a:gd name="T6" fmla="*/ 0 60000 65536"/>
              <a:gd name="T7" fmla="*/ 0 60000 65536"/>
              <a:gd name="T8" fmla="*/ 0 60000 65536"/>
              <a:gd name="T9" fmla="*/ 0 w 514"/>
              <a:gd name="T10" fmla="*/ 0 h 325"/>
              <a:gd name="T11" fmla="*/ 514 w 514"/>
              <a:gd name="T12" fmla="*/ 325 h 325"/>
            </a:gdLst>
            <a:ahLst/>
            <a:cxnLst>
              <a:cxn ang="T6">
                <a:pos x="T0" y="T1"/>
              </a:cxn>
              <a:cxn ang="T7">
                <a:pos x="T2" y="T3"/>
              </a:cxn>
              <a:cxn ang="T8">
                <a:pos x="T4" y="T5"/>
              </a:cxn>
            </a:cxnLst>
            <a:rect l="T9" t="T10" r="T11" b="T12"/>
            <a:pathLst>
              <a:path w="514" h="325">
                <a:moveTo>
                  <a:pt x="514" y="0"/>
                </a:moveTo>
                <a:cubicBezTo>
                  <a:pt x="317" y="109"/>
                  <a:pt x="120" y="219"/>
                  <a:pt x="60" y="272"/>
                </a:cubicBezTo>
                <a:cubicBezTo>
                  <a:pt x="0" y="325"/>
                  <a:pt x="136" y="310"/>
                  <a:pt x="151" y="318"/>
                </a:cubicBezTo>
              </a:path>
            </a:pathLst>
          </a:custGeom>
          <a:noFill/>
          <a:ln w="9525">
            <a:solidFill>
              <a:schemeClr val="tx1"/>
            </a:solidFill>
            <a:round/>
            <a:headEnd/>
            <a:tailEnd/>
          </a:ln>
        </p:spPr>
        <p:txBody>
          <a:bodyPr/>
          <a:lstStyle/>
          <a:p>
            <a:endParaRPr lang="en-US"/>
          </a:p>
        </p:txBody>
      </p:sp>
      <p:sp>
        <p:nvSpPr>
          <p:cNvPr id="49154" name="Rectangle 10"/>
          <p:cNvSpPr>
            <a:spLocks noChangeArrowheads="1"/>
          </p:cNvSpPr>
          <p:nvPr/>
        </p:nvSpPr>
        <p:spPr bwMode="auto">
          <a:xfrm>
            <a:off x="1638300" y="1676400"/>
            <a:ext cx="3824288" cy="5181600"/>
          </a:xfrm>
          <a:prstGeom prst="rect">
            <a:avLst/>
          </a:prstGeom>
          <a:solidFill>
            <a:schemeClr val="bg1"/>
          </a:solidFill>
          <a:ln w="9525">
            <a:noFill/>
            <a:miter lim="800000"/>
            <a:headEnd/>
            <a:tailEnd/>
          </a:ln>
        </p:spPr>
        <p:txBody>
          <a:bodyPr wrap="none" anchor="ctr"/>
          <a:lstStyle/>
          <a:p>
            <a:endParaRPr lang="en-US"/>
          </a:p>
        </p:txBody>
      </p:sp>
      <p:sp>
        <p:nvSpPr>
          <p:cNvPr id="49155" name="Text Box 12"/>
          <p:cNvSpPr txBox="1">
            <a:spLocks noChangeArrowheads="1"/>
          </p:cNvSpPr>
          <p:nvPr/>
        </p:nvSpPr>
        <p:spPr bwMode="auto">
          <a:xfrm>
            <a:off x="544513" y="0"/>
            <a:ext cx="7913687" cy="457200"/>
          </a:xfrm>
          <a:prstGeom prst="rect">
            <a:avLst/>
          </a:prstGeom>
          <a:noFill/>
          <a:ln w="9525">
            <a:noFill/>
            <a:miter lim="800000"/>
            <a:headEnd/>
            <a:tailEnd/>
          </a:ln>
        </p:spPr>
        <p:txBody>
          <a:bodyPr>
            <a:spAutoFit/>
          </a:bodyPr>
          <a:lstStyle/>
          <a:p>
            <a:pPr algn="ctr">
              <a:spcBef>
                <a:spcPct val="50000"/>
              </a:spcBef>
            </a:pPr>
            <a:r>
              <a:rPr lang="en-US" sz="2400" b="1">
                <a:solidFill>
                  <a:srgbClr val="FF3300"/>
                </a:solidFill>
                <a:cs typeface="Arial" charset="0"/>
              </a:rPr>
              <a:t>Bài 45:</a:t>
            </a:r>
            <a:r>
              <a:rPr lang="en-US" sz="2400" b="1" i="1">
                <a:solidFill>
                  <a:srgbClr val="FF3300"/>
                </a:solidFill>
                <a:cs typeface="Arial" charset="0"/>
              </a:rPr>
              <a:t> </a:t>
            </a:r>
            <a:r>
              <a:rPr lang="en-US" sz="2400" b="1">
                <a:solidFill>
                  <a:srgbClr val="FF3300"/>
                </a:solidFill>
                <a:cs typeface="Arial" charset="0"/>
              </a:rPr>
              <a:t>DÂY THẦN KINH TỦY</a:t>
            </a:r>
          </a:p>
        </p:txBody>
      </p:sp>
      <p:sp>
        <p:nvSpPr>
          <p:cNvPr id="49156" name="Rectangle 13"/>
          <p:cNvSpPr>
            <a:spLocks noChangeArrowheads="1"/>
          </p:cNvSpPr>
          <p:nvPr/>
        </p:nvSpPr>
        <p:spPr bwMode="auto">
          <a:xfrm>
            <a:off x="76200" y="485775"/>
            <a:ext cx="5086350" cy="822325"/>
          </a:xfrm>
          <a:prstGeom prst="rect">
            <a:avLst/>
          </a:prstGeom>
          <a:noFill/>
          <a:ln w="9525">
            <a:noFill/>
            <a:miter lim="800000"/>
            <a:headEnd/>
            <a:tailEnd/>
          </a:ln>
        </p:spPr>
        <p:txBody>
          <a:bodyPr anchor="ctr">
            <a:spAutoFit/>
          </a:bodyPr>
          <a:lstStyle/>
          <a:p>
            <a:pPr algn="just"/>
            <a:r>
              <a:rPr lang="pt-BR" sz="2400" b="1">
                <a:solidFill>
                  <a:srgbClr val="3333FF"/>
                </a:solidFill>
              </a:rPr>
              <a:t>- Từ tuỷ sống phát đi 31 đôi dây thần kinh tuỷ.</a:t>
            </a:r>
            <a:endParaRPr lang="en-US" sz="2400" b="1">
              <a:solidFill>
                <a:srgbClr val="3333FF"/>
              </a:solidFill>
            </a:endParaRPr>
          </a:p>
        </p:txBody>
      </p:sp>
      <p:sp>
        <p:nvSpPr>
          <p:cNvPr id="49157" name="Text Box 8"/>
          <p:cNvSpPr txBox="1">
            <a:spLocks noChangeArrowheads="1"/>
          </p:cNvSpPr>
          <p:nvPr/>
        </p:nvSpPr>
        <p:spPr bwMode="auto">
          <a:xfrm>
            <a:off x="0" y="252413"/>
            <a:ext cx="7696200" cy="457200"/>
          </a:xfrm>
          <a:prstGeom prst="rect">
            <a:avLst/>
          </a:prstGeom>
          <a:noFill/>
          <a:ln w="9525">
            <a:noFill/>
            <a:miter lim="800000"/>
            <a:headEnd/>
            <a:tailEnd/>
          </a:ln>
        </p:spPr>
        <p:txBody>
          <a:bodyPr>
            <a:spAutoFit/>
          </a:bodyPr>
          <a:lstStyle/>
          <a:p>
            <a:pPr>
              <a:spcBef>
                <a:spcPct val="50000"/>
              </a:spcBef>
            </a:pPr>
            <a:r>
              <a:rPr lang="en-US" sz="2400" b="1">
                <a:solidFill>
                  <a:srgbClr val="3333FF"/>
                </a:solidFill>
              </a:rPr>
              <a:t>1. </a:t>
            </a:r>
            <a:r>
              <a:rPr lang="en-US" sz="2400" b="1" u="sng">
                <a:solidFill>
                  <a:srgbClr val="3333FF"/>
                </a:solidFill>
              </a:rPr>
              <a:t>Cấu tạo dây thần kinh tủy</a:t>
            </a:r>
            <a:r>
              <a:rPr lang="en-US" sz="2400" b="1">
                <a:solidFill>
                  <a:srgbClr val="3333FF"/>
                </a:solidFill>
              </a:rPr>
              <a:t>:</a:t>
            </a:r>
          </a:p>
        </p:txBody>
      </p:sp>
      <p:sp>
        <p:nvSpPr>
          <p:cNvPr id="49158" name="Rectangle 15"/>
          <p:cNvSpPr>
            <a:spLocks noChangeArrowheads="1"/>
          </p:cNvSpPr>
          <p:nvPr/>
        </p:nvSpPr>
        <p:spPr bwMode="auto">
          <a:xfrm>
            <a:off x="76200" y="1163638"/>
            <a:ext cx="5229225" cy="1917700"/>
          </a:xfrm>
          <a:prstGeom prst="rect">
            <a:avLst/>
          </a:prstGeom>
          <a:noFill/>
          <a:ln w="9525">
            <a:noFill/>
            <a:miter lim="800000"/>
            <a:headEnd/>
            <a:tailEnd/>
          </a:ln>
        </p:spPr>
        <p:txBody>
          <a:bodyPr anchor="ctr">
            <a:spAutoFit/>
          </a:bodyPr>
          <a:lstStyle/>
          <a:p>
            <a:pPr algn="just"/>
            <a:r>
              <a:rPr lang="pt-BR" sz="2400" b="1">
                <a:solidFill>
                  <a:srgbClr val="0000FF"/>
                </a:solidFill>
              </a:rPr>
              <a:t>- Mỗi dây thần kinh tuỷ gồm: 2 r</a:t>
            </a:r>
            <a:r>
              <a:rPr lang="en-US" sz="2400" b="1">
                <a:solidFill>
                  <a:srgbClr val="0000FF"/>
                </a:solidFill>
              </a:rPr>
              <a:t>ễ</a:t>
            </a:r>
          </a:p>
          <a:p>
            <a:pPr algn="just"/>
            <a:r>
              <a:rPr lang="pt-BR" sz="2400" b="1">
                <a:solidFill>
                  <a:srgbClr val="0000FF"/>
                </a:solidFill>
              </a:rPr>
              <a:t>+ Rễ sau (rễ cảm giác): G</a:t>
            </a:r>
            <a:r>
              <a:rPr lang="en-US" sz="2400" b="1">
                <a:solidFill>
                  <a:srgbClr val="0000FF"/>
                </a:solidFill>
              </a:rPr>
              <a:t>ồm </a:t>
            </a:r>
            <a:r>
              <a:rPr lang="pt-BR" sz="2400" b="1">
                <a:solidFill>
                  <a:srgbClr val="0000FF"/>
                </a:solidFill>
              </a:rPr>
              <a:t>các bó sợi hướng tâm </a:t>
            </a:r>
          </a:p>
          <a:p>
            <a:pPr algn="just"/>
            <a:r>
              <a:rPr lang="pt-BR" sz="2400" b="1">
                <a:solidFill>
                  <a:srgbClr val="0000FF"/>
                </a:solidFill>
              </a:rPr>
              <a:t>+ Rễ trước (rễ vận động): G</a:t>
            </a:r>
            <a:r>
              <a:rPr lang="en-US" sz="2400" b="1">
                <a:solidFill>
                  <a:srgbClr val="0000FF"/>
                </a:solidFill>
              </a:rPr>
              <a:t>ồm </a:t>
            </a:r>
            <a:r>
              <a:rPr lang="pt-BR" sz="2400" b="1">
                <a:solidFill>
                  <a:srgbClr val="0000FF"/>
                </a:solidFill>
              </a:rPr>
              <a:t>các</a:t>
            </a:r>
            <a:r>
              <a:rPr lang="pt-BR" sz="2400">
                <a:solidFill>
                  <a:srgbClr val="0000FF"/>
                </a:solidFill>
              </a:rPr>
              <a:t> </a:t>
            </a:r>
            <a:r>
              <a:rPr lang="pt-BR" sz="2400" b="1">
                <a:solidFill>
                  <a:srgbClr val="0000FF"/>
                </a:solidFill>
              </a:rPr>
              <a:t> bó sợi ly tâm     </a:t>
            </a:r>
          </a:p>
        </p:txBody>
      </p:sp>
      <p:sp>
        <p:nvSpPr>
          <p:cNvPr id="54288" name="Rectangle 16"/>
          <p:cNvSpPr>
            <a:spLocks noChangeArrowheads="1"/>
          </p:cNvSpPr>
          <p:nvPr/>
        </p:nvSpPr>
        <p:spPr bwMode="auto">
          <a:xfrm>
            <a:off x="0" y="2892425"/>
            <a:ext cx="5229225" cy="1187450"/>
          </a:xfrm>
          <a:prstGeom prst="rect">
            <a:avLst/>
          </a:prstGeom>
          <a:noFill/>
          <a:ln w="9525">
            <a:noFill/>
            <a:miter lim="800000"/>
            <a:headEnd/>
            <a:tailEnd/>
          </a:ln>
        </p:spPr>
        <p:txBody>
          <a:bodyPr anchor="ctr">
            <a:spAutoFit/>
          </a:bodyPr>
          <a:lstStyle/>
          <a:p>
            <a:pPr algn="just"/>
            <a:r>
              <a:rPr lang="pt-BR" sz="2400" b="1">
                <a:solidFill>
                  <a:srgbClr val="0000FF"/>
                </a:solidFill>
              </a:rPr>
              <a:t>- Các rễ tủy đi qua khe giữa hai đốt sống liên tiếp nhập lại thành dây thần kinh tủy.</a:t>
            </a:r>
          </a:p>
        </p:txBody>
      </p:sp>
      <p:sp>
        <p:nvSpPr>
          <p:cNvPr id="54289" name="Text Box 17"/>
          <p:cNvSpPr txBox="1">
            <a:spLocks noChangeArrowheads="1"/>
          </p:cNvSpPr>
          <p:nvPr/>
        </p:nvSpPr>
        <p:spPr bwMode="auto">
          <a:xfrm>
            <a:off x="0" y="3938588"/>
            <a:ext cx="7696200" cy="457200"/>
          </a:xfrm>
          <a:prstGeom prst="rect">
            <a:avLst/>
          </a:prstGeom>
          <a:noFill/>
          <a:ln w="9525">
            <a:noFill/>
            <a:miter lim="800000"/>
            <a:headEnd/>
            <a:tailEnd/>
          </a:ln>
        </p:spPr>
        <p:txBody>
          <a:bodyPr>
            <a:spAutoFit/>
          </a:bodyPr>
          <a:lstStyle/>
          <a:p>
            <a:pPr>
              <a:spcBef>
                <a:spcPct val="50000"/>
              </a:spcBef>
            </a:pPr>
            <a:r>
              <a:rPr lang="en-US" sz="2400" b="1">
                <a:solidFill>
                  <a:srgbClr val="3333FF"/>
                </a:solidFill>
              </a:rPr>
              <a:t>2. </a:t>
            </a:r>
            <a:r>
              <a:rPr lang="en-US" sz="2400" b="1" u="sng">
                <a:solidFill>
                  <a:srgbClr val="3333FF"/>
                </a:solidFill>
              </a:rPr>
              <a:t>Chức năng của dây thần kinh tủy</a:t>
            </a:r>
            <a:r>
              <a:rPr lang="en-US" sz="2400" b="1">
                <a:solidFill>
                  <a:srgbClr val="3333FF"/>
                </a:solidFill>
              </a:rPr>
              <a:t>:</a:t>
            </a:r>
          </a:p>
        </p:txBody>
      </p:sp>
      <p:sp>
        <p:nvSpPr>
          <p:cNvPr id="49161" name="Line 18"/>
          <p:cNvSpPr>
            <a:spLocks noChangeShapeType="1"/>
          </p:cNvSpPr>
          <p:nvPr/>
        </p:nvSpPr>
        <p:spPr bwMode="auto">
          <a:xfrm>
            <a:off x="5329238" y="434975"/>
            <a:ext cx="0" cy="6165850"/>
          </a:xfrm>
          <a:prstGeom prst="line">
            <a:avLst/>
          </a:prstGeom>
          <a:noFill/>
          <a:ln w="57150" cmpd="thinThick">
            <a:solidFill>
              <a:srgbClr val="800000"/>
            </a:solidFill>
            <a:round/>
            <a:headEnd/>
            <a:tailEnd/>
          </a:ln>
        </p:spPr>
        <p:txBody>
          <a:bodyPr/>
          <a:lstStyle/>
          <a:p>
            <a:endParaRPr lang="en-US"/>
          </a:p>
        </p:txBody>
      </p:sp>
      <p:pic>
        <p:nvPicPr>
          <p:cNvPr id="49162" name="Picture 17" descr="b14"/>
          <p:cNvPicPr>
            <a:picLocks noChangeAspect="1" noChangeArrowheads="1"/>
          </p:cNvPicPr>
          <p:nvPr/>
        </p:nvPicPr>
        <p:blipFill>
          <a:blip r:embed="rId2">
            <a:lum bright="6000" contrast="12000"/>
          </a:blip>
          <a:srcRect l="49281" r="206"/>
          <a:stretch>
            <a:fillRect/>
          </a:stretch>
        </p:blipFill>
        <p:spPr bwMode="auto">
          <a:xfrm>
            <a:off x="5343525" y="500063"/>
            <a:ext cx="3800475" cy="5864225"/>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4288"/>
                                        </p:tgtEl>
                                        <p:attrNameLst>
                                          <p:attrName>style.visibility</p:attrName>
                                        </p:attrNameLst>
                                      </p:cBhvr>
                                      <p:to>
                                        <p:strVal val="visible"/>
                                      </p:to>
                                    </p:set>
                                    <p:animEffect transition="in" filter="diamond(in)">
                                      <p:cBhvr>
                                        <p:cTn id="7" dur="2000"/>
                                        <p:tgtEl>
                                          <p:spTgt spid="5428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4289"/>
                                        </p:tgtEl>
                                        <p:attrNameLst>
                                          <p:attrName>style.visibility</p:attrName>
                                        </p:attrNameLst>
                                      </p:cBhvr>
                                      <p:to>
                                        <p:strVal val="visible"/>
                                      </p:to>
                                    </p:set>
                                    <p:anim calcmode="lin" valueType="num">
                                      <p:cBhvr additive="base">
                                        <p:cTn id="12" dur="500" fill="hold"/>
                                        <p:tgtEl>
                                          <p:spTgt spid="54289"/>
                                        </p:tgtEl>
                                        <p:attrNameLst>
                                          <p:attrName>ppt_x</p:attrName>
                                        </p:attrNameLst>
                                      </p:cBhvr>
                                      <p:tavLst>
                                        <p:tav tm="0">
                                          <p:val>
                                            <p:strVal val="0-#ppt_w/2"/>
                                          </p:val>
                                        </p:tav>
                                        <p:tav tm="100000">
                                          <p:val>
                                            <p:strVal val="#ppt_x"/>
                                          </p:val>
                                        </p:tav>
                                      </p:tavLst>
                                    </p:anim>
                                    <p:anim calcmode="lin" valueType="num">
                                      <p:cBhvr additive="base">
                                        <p:cTn id="13" dur="500" fill="hold"/>
                                        <p:tgtEl>
                                          <p:spTgt spid="542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8" grpId="0"/>
      <p:bldP spid="5428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9" name="Group 29"/>
          <p:cNvGraphicFramePr>
            <a:graphicFrameLocks noGrp="1"/>
          </p:cNvGraphicFramePr>
          <p:nvPr>
            <p:ph idx="4294967295"/>
          </p:nvPr>
        </p:nvGraphicFramePr>
        <p:xfrm>
          <a:off x="304800" y="0"/>
          <a:ext cx="8610600" cy="5289551"/>
        </p:xfrm>
        <a:graphic>
          <a:graphicData uri="http://schemas.openxmlformats.org/drawingml/2006/table">
            <a:tbl>
              <a:tblPr/>
              <a:tblGrid>
                <a:gridCol w="2630488">
                  <a:extLst>
                    <a:ext uri="{9D8B030D-6E8A-4147-A177-3AD203B41FA5}">
                      <a16:colId xmlns:a16="http://schemas.microsoft.com/office/drawing/2014/main" val="20000"/>
                    </a:ext>
                  </a:extLst>
                </a:gridCol>
                <a:gridCol w="3109912">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tblGrid>
              <a:tr h="595313">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000" b="1" i="0" u="none" strike="noStrike" cap="none" normalizeH="0" baseline="0" smtClean="0">
                          <a:ln>
                            <a:noFill/>
                          </a:ln>
                          <a:solidFill>
                            <a:srgbClr val="FF3300"/>
                          </a:solidFill>
                          <a:effectLst/>
                          <a:latin typeface="Calibri" pitchFamily="34" charset="0"/>
                        </a:rPr>
                        <a:t>Thí nghiệm</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000" b="1" i="0" u="none" strike="noStrike" cap="none" normalizeH="0" baseline="0" smtClean="0">
                          <a:ln>
                            <a:noFill/>
                          </a:ln>
                          <a:solidFill>
                            <a:srgbClr val="FF3300"/>
                          </a:solidFill>
                          <a:effectLst/>
                          <a:latin typeface="Calibri" pitchFamily="34" charset="0"/>
                        </a:rPr>
                        <a:t>Điều kiện thí nghiệm</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000" b="1" i="0" u="none" strike="noStrike" cap="none" normalizeH="0" baseline="0" smtClean="0">
                          <a:ln>
                            <a:noFill/>
                          </a:ln>
                          <a:solidFill>
                            <a:srgbClr val="FF3300"/>
                          </a:solidFill>
                          <a:effectLst/>
                          <a:latin typeface="Calibri" pitchFamily="34" charset="0"/>
                        </a:rPr>
                        <a:t>Kết quả thí nghiệm</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94238">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7436" name="Text Box 28"/>
          <p:cNvSpPr txBox="1">
            <a:spLocks noChangeArrowheads="1"/>
          </p:cNvSpPr>
          <p:nvPr/>
        </p:nvSpPr>
        <p:spPr bwMode="auto">
          <a:xfrm>
            <a:off x="381000" y="914400"/>
            <a:ext cx="2667000" cy="1187450"/>
          </a:xfrm>
          <a:prstGeom prst="rect">
            <a:avLst/>
          </a:prstGeom>
          <a:noFill/>
          <a:ln w="9525">
            <a:noFill/>
            <a:miter lim="800000"/>
            <a:headEnd/>
            <a:tailEnd/>
          </a:ln>
        </p:spPr>
        <p:txBody>
          <a:bodyPr>
            <a:spAutoFit/>
          </a:bodyPr>
          <a:lstStyle/>
          <a:p>
            <a:pPr>
              <a:spcBef>
                <a:spcPct val="50000"/>
              </a:spcBef>
            </a:pPr>
            <a:r>
              <a:rPr lang="en-US" sz="2400" b="1">
                <a:solidFill>
                  <a:srgbClr val="3333FF"/>
                </a:solidFill>
              </a:rPr>
              <a:t>Kích thích bằng HCl 1% chi sau bên phải</a:t>
            </a:r>
          </a:p>
        </p:txBody>
      </p:sp>
      <p:sp>
        <p:nvSpPr>
          <p:cNvPr id="17438" name="Text Box 30"/>
          <p:cNvSpPr txBox="1">
            <a:spLocks noChangeArrowheads="1"/>
          </p:cNvSpPr>
          <p:nvPr/>
        </p:nvSpPr>
        <p:spPr bwMode="auto">
          <a:xfrm>
            <a:off x="3505200" y="1019175"/>
            <a:ext cx="2286000" cy="822325"/>
          </a:xfrm>
          <a:prstGeom prst="rect">
            <a:avLst/>
          </a:prstGeom>
          <a:noFill/>
          <a:ln w="9525">
            <a:noFill/>
            <a:miter lim="800000"/>
            <a:headEnd/>
            <a:tailEnd/>
          </a:ln>
        </p:spPr>
        <p:txBody>
          <a:bodyPr>
            <a:spAutoFit/>
          </a:bodyPr>
          <a:lstStyle/>
          <a:p>
            <a:pPr>
              <a:spcBef>
                <a:spcPct val="50000"/>
              </a:spcBef>
            </a:pPr>
            <a:r>
              <a:rPr lang="en-US" sz="2400" b="1"/>
              <a:t>Rễ trước bên phải bị cắt</a:t>
            </a:r>
          </a:p>
        </p:txBody>
      </p:sp>
      <p:sp>
        <p:nvSpPr>
          <p:cNvPr id="17440" name="Text Box 32"/>
          <p:cNvSpPr txBox="1">
            <a:spLocks noChangeArrowheads="1"/>
          </p:cNvSpPr>
          <p:nvPr/>
        </p:nvSpPr>
        <p:spPr bwMode="auto">
          <a:xfrm>
            <a:off x="6005513" y="706438"/>
            <a:ext cx="2895600" cy="1552575"/>
          </a:xfrm>
          <a:prstGeom prst="rect">
            <a:avLst/>
          </a:prstGeom>
          <a:noFill/>
          <a:ln w="9525">
            <a:noFill/>
            <a:miter lim="800000"/>
            <a:headEnd/>
            <a:tailEnd/>
          </a:ln>
        </p:spPr>
        <p:txBody>
          <a:bodyPr>
            <a:spAutoFit/>
          </a:bodyPr>
          <a:lstStyle/>
          <a:p>
            <a:pPr algn="just">
              <a:spcBef>
                <a:spcPct val="50000"/>
              </a:spcBef>
            </a:pPr>
            <a:r>
              <a:rPr lang="en-US" sz="2400" b="1"/>
              <a:t>Chân sau bên phải không co, nhưng co chân trái và hai chi trước</a:t>
            </a:r>
          </a:p>
        </p:txBody>
      </p:sp>
      <p:pic>
        <p:nvPicPr>
          <p:cNvPr id="11" name="Picture 23" descr="1"/>
          <p:cNvPicPr>
            <a:picLocks noChangeAspect="1" noChangeArrowheads="1"/>
          </p:cNvPicPr>
          <p:nvPr/>
        </p:nvPicPr>
        <p:blipFill>
          <a:blip r:embed="rId2"/>
          <a:srcRect/>
          <a:stretch>
            <a:fillRect/>
          </a:stretch>
        </p:blipFill>
        <p:spPr bwMode="auto">
          <a:xfrm>
            <a:off x="554038" y="2076450"/>
            <a:ext cx="2276475" cy="3409950"/>
          </a:xfrm>
          <a:prstGeom prst="rect">
            <a:avLst/>
          </a:prstGeom>
          <a:noFill/>
          <a:ln w="9525">
            <a:noFill/>
            <a:miter lim="800000"/>
            <a:headEnd/>
            <a:tailEnd/>
          </a:ln>
        </p:spPr>
      </p:pic>
      <p:pic>
        <p:nvPicPr>
          <p:cNvPr id="12" name="Picture 21" descr="1png"/>
          <p:cNvPicPr>
            <a:picLocks noChangeAspect="1" noChangeArrowheads="1"/>
          </p:cNvPicPr>
          <p:nvPr/>
        </p:nvPicPr>
        <p:blipFill>
          <a:blip r:embed="rId3">
            <a:lum bright="36000" contrast="12000"/>
          </a:blip>
          <a:srcRect l="52841" t="45833" r="36931" b="27083"/>
          <a:stretch>
            <a:fillRect/>
          </a:stretch>
        </p:blipFill>
        <p:spPr bwMode="auto">
          <a:xfrm rot="3052199">
            <a:off x="1981994" y="3674269"/>
            <a:ext cx="457200" cy="712788"/>
          </a:xfrm>
          <a:prstGeom prst="rect">
            <a:avLst/>
          </a:prstGeom>
          <a:noFill/>
          <a:ln w="9525">
            <a:noFill/>
            <a:miter lim="800000"/>
            <a:headEnd/>
            <a:tailEnd/>
          </a:ln>
        </p:spPr>
      </p:pic>
      <p:sp>
        <p:nvSpPr>
          <p:cNvPr id="13" name="Rectangle 16"/>
          <p:cNvSpPr>
            <a:spLocks noChangeArrowheads="1"/>
          </p:cNvSpPr>
          <p:nvPr/>
        </p:nvSpPr>
        <p:spPr bwMode="auto">
          <a:xfrm>
            <a:off x="3436938" y="4310063"/>
            <a:ext cx="5410200" cy="1219200"/>
          </a:xfrm>
          <a:prstGeom prst="rect">
            <a:avLst/>
          </a:prstGeom>
          <a:solidFill>
            <a:schemeClr val="bg1"/>
          </a:solidFill>
          <a:ln w="9525">
            <a:noFill/>
            <a:miter lim="800000"/>
            <a:headEnd/>
            <a:tailEnd/>
          </a:ln>
        </p:spPr>
        <p:txBody>
          <a:bodyPr/>
          <a:lstStyle/>
          <a:p>
            <a:pPr marL="60325" indent="-60325" algn="ctr">
              <a:lnSpc>
                <a:spcPct val="90000"/>
              </a:lnSpc>
              <a:spcBef>
                <a:spcPct val="20000"/>
              </a:spcBef>
              <a:tabLst>
                <a:tab pos="457200" algn="l"/>
              </a:tabLst>
            </a:pPr>
            <a:r>
              <a:rPr lang="en-US" sz="2800" b="1">
                <a:solidFill>
                  <a:srgbClr val="FF0066"/>
                </a:solidFill>
              </a:rPr>
              <a:t>	</a:t>
            </a:r>
            <a:r>
              <a:rPr lang="en-US" sz="2400" b="1">
                <a:solidFill>
                  <a:srgbClr val="FF0066"/>
                </a:solidFill>
              </a:rPr>
              <a:t>Từ kết quả thí nghiêm 1, em có thể rút ra được kết luận gì về chức năng của rễ trước ?</a:t>
            </a:r>
            <a:endParaRPr lang="en-US" sz="3200" b="1" i="1">
              <a:solidFill>
                <a:srgbClr val="FF0066"/>
              </a:solidFill>
            </a:endParaRPr>
          </a:p>
        </p:txBody>
      </p:sp>
      <p:sp>
        <p:nvSpPr>
          <p:cNvPr id="14" name="Rectangle 17"/>
          <p:cNvSpPr>
            <a:spLocks noChangeArrowheads="1"/>
          </p:cNvSpPr>
          <p:nvPr/>
        </p:nvSpPr>
        <p:spPr bwMode="auto">
          <a:xfrm>
            <a:off x="304800" y="5829300"/>
            <a:ext cx="8534400" cy="762000"/>
          </a:xfrm>
          <a:prstGeom prst="rect">
            <a:avLst/>
          </a:prstGeom>
          <a:noFill/>
          <a:ln w="9525">
            <a:noFill/>
            <a:miter lim="800000"/>
            <a:headEnd/>
            <a:tailEnd/>
          </a:ln>
        </p:spPr>
        <p:txBody>
          <a:bodyPr/>
          <a:lstStyle/>
          <a:p>
            <a:pPr marL="60325" indent="-60325" algn="just">
              <a:lnSpc>
                <a:spcPct val="90000"/>
              </a:lnSpc>
              <a:spcBef>
                <a:spcPct val="20000"/>
              </a:spcBef>
              <a:tabLst>
                <a:tab pos="457200" algn="l"/>
              </a:tabLst>
            </a:pPr>
            <a:r>
              <a:rPr lang="en-US" sz="2400" b="1">
                <a:solidFill>
                  <a:srgbClr val="3333FF"/>
                </a:solidFill>
              </a:rPr>
              <a:t>	Rễ trước dẫn truyền xung thần kinh vận động từ trung ương ra cơ quan ph</a:t>
            </a:r>
            <a:r>
              <a:rPr lang="en-US" sz="2400" b="1">
                <a:solidFill>
                  <a:srgbClr val="0000FF"/>
                </a:solidFill>
              </a:rPr>
              <a:t>ản</a:t>
            </a:r>
            <a:r>
              <a:rPr lang="en-US" sz="2400" b="1">
                <a:solidFill>
                  <a:srgbClr val="3333FF"/>
                </a:solidFill>
              </a:rPr>
              <a:t> ứng.</a:t>
            </a:r>
          </a:p>
        </p:txBody>
      </p:sp>
      <p:pic>
        <p:nvPicPr>
          <p:cNvPr id="2" name="Picture 4" descr="DTK tuy "/>
          <p:cNvPicPr>
            <a:picLocks noChangeAspect="1" noChangeArrowheads="1"/>
          </p:cNvPicPr>
          <p:nvPr/>
        </p:nvPicPr>
        <p:blipFill>
          <a:blip r:embed="rId4"/>
          <a:srcRect/>
          <a:stretch>
            <a:fillRect/>
          </a:stretch>
        </p:blipFill>
        <p:spPr bwMode="auto">
          <a:xfrm>
            <a:off x="3524250" y="2286000"/>
            <a:ext cx="2133600" cy="1981200"/>
          </a:xfrm>
          <a:prstGeom prst="rect">
            <a:avLst/>
          </a:prstGeom>
          <a:noFill/>
          <a:ln w="38100">
            <a:noFill/>
            <a:miter lim="800000"/>
            <a:headEnd/>
            <a:tailEnd/>
          </a:ln>
        </p:spPr>
      </p:pic>
      <p:sp>
        <p:nvSpPr>
          <p:cNvPr id="51223" name="Text Box 24"/>
          <p:cNvSpPr txBox="1">
            <a:spLocks noChangeArrowheads="1"/>
          </p:cNvSpPr>
          <p:nvPr/>
        </p:nvSpPr>
        <p:spPr bwMode="auto">
          <a:xfrm>
            <a:off x="5116513" y="2319338"/>
            <a:ext cx="1223962" cy="396875"/>
          </a:xfrm>
          <a:prstGeom prst="rect">
            <a:avLst/>
          </a:prstGeom>
          <a:noFill/>
          <a:ln w="9525">
            <a:noFill/>
            <a:miter lim="800000"/>
            <a:headEnd/>
            <a:tailEnd/>
          </a:ln>
        </p:spPr>
        <p:txBody>
          <a:bodyPr>
            <a:spAutoFit/>
          </a:bodyPr>
          <a:lstStyle/>
          <a:p>
            <a:pPr>
              <a:spcBef>
                <a:spcPct val="50000"/>
              </a:spcBef>
            </a:pPr>
            <a:r>
              <a:rPr lang="en-US" sz="2000" b="1">
                <a:solidFill>
                  <a:srgbClr val="0000FF"/>
                </a:solidFill>
                <a:cs typeface="Arial" charset="0"/>
              </a:rPr>
              <a:t>Rễ sau</a:t>
            </a:r>
          </a:p>
        </p:txBody>
      </p:sp>
      <p:sp>
        <p:nvSpPr>
          <p:cNvPr id="51224" name="Text Box 25"/>
          <p:cNvSpPr txBox="1">
            <a:spLocks noChangeArrowheads="1"/>
          </p:cNvSpPr>
          <p:nvPr/>
        </p:nvSpPr>
        <p:spPr bwMode="auto">
          <a:xfrm>
            <a:off x="3705225" y="3070225"/>
            <a:ext cx="1981200" cy="457200"/>
          </a:xfrm>
          <a:prstGeom prst="rect">
            <a:avLst/>
          </a:prstGeom>
          <a:noFill/>
          <a:ln w="9525">
            <a:noFill/>
            <a:miter lim="800000"/>
            <a:headEnd/>
            <a:tailEnd/>
          </a:ln>
        </p:spPr>
        <p:txBody>
          <a:bodyPr>
            <a:spAutoFit/>
          </a:bodyPr>
          <a:lstStyle/>
          <a:p>
            <a:pPr>
              <a:spcBef>
                <a:spcPct val="50000"/>
              </a:spcBef>
            </a:pPr>
            <a:r>
              <a:rPr lang="en-US" sz="2400" b="1">
                <a:solidFill>
                  <a:srgbClr val="3333FF"/>
                </a:solidFill>
              </a:rPr>
              <a:t>Rễ trước</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29"/>
                                        </p:tgtEl>
                                        <p:attrNameLst>
                                          <p:attrName>style.visibility</p:attrName>
                                        </p:attrNameLst>
                                      </p:cBhvr>
                                      <p:to>
                                        <p:strVal val="visible"/>
                                      </p:to>
                                    </p:set>
                                    <p:animEffect transition="in" filter="checkerboard(across)">
                                      <p:cBhvr>
                                        <p:cTn id="7" dur="500"/>
                                        <p:tgtEl>
                                          <p:spTgt spid="5122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438"/>
                                        </p:tgtEl>
                                        <p:attrNameLst>
                                          <p:attrName>style.visibility</p:attrName>
                                        </p:attrNameLst>
                                      </p:cBhvr>
                                      <p:to>
                                        <p:strVal val="visible"/>
                                      </p:to>
                                    </p:set>
                                    <p:animEffect transition="in" filter="checkerboard(across)">
                                      <p:cBhvr>
                                        <p:cTn id="17" dur="500"/>
                                        <p:tgtEl>
                                          <p:spTgt spid="1743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amond(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1224"/>
                                        </p:tgtEl>
                                        <p:attrNameLst>
                                          <p:attrName>style.visibility</p:attrName>
                                        </p:attrNameLst>
                                      </p:cBhvr>
                                      <p:to>
                                        <p:strVal val="visible"/>
                                      </p:to>
                                    </p:set>
                                    <p:anim calcmode="lin" valueType="num">
                                      <p:cBhvr additive="base">
                                        <p:cTn id="27" dur="500" fill="hold"/>
                                        <p:tgtEl>
                                          <p:spTgt spid="51224"/>
                                        </p:tgtEl>
                                        <p:attrNameLst>
                                          <p:attrName>ppt_x</p:attrName>
                                        </p:attrNameLst>
                                      </p:cBhvr>
                                      <p:tavLst>
                                        <p:tav tm="0">
                                          <p:val>
                                            <p:strVal val="#ppt_x"/>
                                          </p:val>
                                        </p:tav>
                                        <p:tav tm="100000">
                                          <p:val>
                                            <p:strVal val="#ppt_x"/>
                                          </p:val>
                                        </p:tav>
                                      </p:tavLst>
                                    </p:anim>
                                    <p:anim calcmode="lin" valueType="num">
                                      <p:cBhvr additive="base">
                                        <p:cTn id="28" dur="500" fill="hold"/>
                                        <p:tgtEl>
                                          <p:spTgt spid="512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1223"/>
                                        </p:tgtEl>
                                        <p:attrNameLst>
                                          <p:attrName>style.visibility</p:attrName>
                                        </p:attrNameLst>
                                      </p:cBhvr>
                                      <p:to>
                                        <p:strVal val="visible"/>
                                      </p:to>
                                    </p:set>
                                    <p:anim calcmode="lin" valueType="num">
                                      <p:cBhvr additive="base">
                                        <p:cTn id="35" dur="500" fill="hold"/>
                                        <p:tgtEl>
                                          <p:spTgt spid="51223"/>
                                        </p:tgtEl>
                                        <p:attrNameLst>
                                          <p:attrName>ppt_x</p:attrName>
                                        </p:attrNameLst>
                                      </p:cBhvr>
                                      <p:tavLst>
                                        <p:tav tm="0">
                                          <p:val>
                                            <p:strVal val="#ppt_x"/>
                                          </p:val>
                                        </p:tav>
                                        <p:tav tm="100000">
                                          <p:val>
                                            <p:strVal val="#ppt_x"/>
                                          </p:val>
                                        </p:tav>
                                      </p:tavLst>
                                    </p:anim>
                                    <p:anim calcmode="lin" valueType="num">
                                      <p:cBhvr additive="base">
                                        <p:cTn id="36" dur="500" fill="hold"/>
                                        <p:tgtEl>
                                          <p:spTgt spid="5122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17436"/>
                                        </p:tgtEl>
                                        <p:attrNameLst>
                                          <p:attrName>style.visibility</p:attrName>
                                        </p:attrNameLst>
                                      </p:cBhvr>
                                      <p:to>
                                        <p:strVal val="visible"/>
                                      </p:to>
                                    </p:set>
                                    <p:animEffect transition="in" filter="diamond(in)">
                                      <p:cBhvr>
                                        <p:cTn id="41" dur="2000"/>
                                        <p:tgtEl>
                                          <p:spTgt spid="17436"/>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17440"/>
                                        </p:tgtEl>
                                        <p:attrNameLst>
                                          <p:attrName>style.visibility</p:attrName>
                                        </p:attrNameLst>
                                      </p:cBhvr>
                                      <p:to>
                                        <p:strVal val="visible"/>
                                      </p:to>
                                    </p:set>
                                    <p:animEffect transition="in" filter="diamond(in)">
                                      <p:cBhvr>
                                        <p:cTn id="46" dur="2000"/>
                                        <p:tgtEl>
                                          <p:spTgt spid="17440"/>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diamond(in)">
                                      <p:cBhvr>
                                        <p:cTn id="51" dur="20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8" presetClass="entr" presetSubtype="16"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diamond(in)">
                                      <p:cBhvr>
                                        <p:cTn id="5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6" grpId="0"/>
      <p:bldP spid="17438" grpId="0"/>
      <p:bldP spid="17440" grpId="0"/>
      <p:bldP spid="13" grpId="0" animBg="1"/>
      <p:bldP spid="14" grpId="0"/>
      <p:bldP spid="51223" grpId="0"/>
      <p:bldP spid="512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Freeform 2"/>
          <p:cNvSpPr>
            <a:spLocks/>
          </p:cNvSpPr>
          <p:nvPr/>
        </p:nvSpPr>
        <p:spPr bwMode="auto">
          <a:xfrm>
            <a:off x="4614863" y="4611688"/>
            <a:ext cx="815975" cy="515937"/>
          </a:xfrm>
          <a:custGeom>
            <a:avLst/>
            <a:gdLst>
              <a:gd name="T0" fmla="*/ 2147483647 w 514"/>
              <a:gd name="T1" fmla="*/ 0 h 325"/>
              <a:gd name="T2" fmla="*/ 2147483647 w 514"/>
              <a:gd name="T3" fmla="*/ 2147483647 h 325"/>
              <a:gd name="T4" fmla="*/ 2147483647 w 514"/>
              <a:gd name="T5" fmla="*/ 2147483647 h 325"/>
              <a:gd name="T6" fmla="*/ 0 60000 65536"/>
              <a:gd name="T7" fmla="*/ 0 60000 65536"/>
              <a:gd name="T8" fmla="*/ 0 60000 65536"/>
              <a:gd name="T9" fmla="*/ 0 w 514"/>
              <a:gd name="T10" fmla="*/ 0 h 325"/>
              <a:gd name="T11" fmla="*/ 514 w 514"/>
              <a:gd name="T12" fmla="*/ 325 h 325"/>
            </a:gdLst>
            <a:ahLst/>
            <a:cxnLst>
              <a:cxn ang="T6">
                <a:pos x="T0" y="T1"/>
              </a:cxn>
              <a:cxn ang="T7">
                <a:pos x="T2" y="T3"/>
              </a:cxn>
              <a:cxn ang="T8">
                <a:pos x="T4" y="T5"/>
              </a:cxn>
            </a:cxnLst>
            <a:rect l="T9" t="T10" r="T11" b="T12"/>
            <a:pathLst>
              <a:path w="514" h="325">
                <a:moveTo>
                  <a:pt x="514" y="0"/>
                </a:moveTo>
                <a:cubicBezTo>
                  <a:pt x="317" y="109"/>
                  <a:pt x="120" y="219"/>
                  <a:pt x="60" y="272"/>
                </a:cubicBezTo>
                <a:cubicBezTo>
                  <a:pt x="0" y="325"/>
                  <a:pt x="136" y="310"/>
                  <a:pt x="151" y="318"/>
                </a:cubicBezTo>
              </a:path>
            </a:pathLst>
          </a:custGeom>
          <a:noFill/>
          <a:ln w="9525">
            <a:solidFill>
              <a:schemeClr val="tx1"/>
            </a:solidFill>
            <a:round/>
            <a:headEnd/>
            <a:tailEnd/>
          </a:ln>
        </p:spPr>
        <p:txBody>
          <a:bodyPr/>
          <a:lstStyle/>
          <a:p>
            <a:endParaRPr lang="en-US"/>
          </a:p>
        </p:txBody>
      </p:sp>
      <p:sp>
        <p:nvSpPr>
          <p:cNvPr id="51202" name="Rectangle 3"/>
          <p:cNvSpPr>
            <a:spLocks noChangeArrowheads="1"/>
          </p:cNvSpPr>
          <p:nvPr/>
        </p:nvSpPr>
        <p:spPr bwMode="auto">
          <a:xfrm>
            <a:off x="1638300" y="1676400"/>
            <a:ext cx="3824288" cy="5181600"/>
          </a:xfrm>
          <a:prstGeom prst="rect">
            <a:avLst/>
          </a:prstGeom>
          <a:solidFill>
            <a:schemeClr val="bg1"/>
          </a:solidFill>
          <a:ln w="9525">
            <a:noFill/>
            <a:miter lim="800000"/>
            <a:headEnd/>
            <a:tailEnd/>
          </a:ln>
        </p:spPr>
        <p:txBody>
          <a:bodyPr wrap="none" anchor="ctr"/>
          <a:lstStyle/>
          <a:p>
            <a:endParaRPr lang="en-US"/>
          </a:p>
        </p:txBody>
      </p:sp>
      <p:sp>
        <p:nvSpPr>
          <p:cNvPr id="51203" name="Text Box 4"/>
          <p:cNvSpPr txBox="1">
            <a:spLocks noChangeArrowheads="1"/>
          </p:cNvSpPr>
          <p:nvPr/>
        </p:nvSpPr>
        <p:spPr bwMode="auto">
          <a:xfrm>
            <a:off x="544513" y="-28575"/>
            <a:ext cx="7913687" cy="457200"/>
          </a:xfrm>
          <a:prstGeom prst="rect">
            <a:avLst/>
          </a:prstGeom>
          <a:noFill/>
          <a:ln w="9525">
            <a:noFill/>
            <a:miter lim="800000"/>
            <a:headEnd/>
            <a:tailEnd/>
          </a:ln>
        </p:spPr>
        <p:txBody>
          <a:bodyPr>
            <a:spAutoFit/>
          </a:bodyPr>
          <a:lstStyle/>
          <a:p>
            <a:pPr algn="ctr">
              <a:spcBef>
                <a:spcPct val="50000"/>
              </a:spcBef>
            </a:pPr>
            <a:r>
              <a:rPr lang="en-US" sz="2400" b="1">
                <a:solidFill>
                  <a:srgbClr val="FF3300"/>
                </a:solidFill>
                <a:cs typeface="Arial" charset="0"/>
              </a:rPr>
              <a:t>Bài 45:</a:t>
            </a:r>
            <a:r>
              <a:rPr lang="en-US" sz="2400" b="1" i="1">
                <a:solidFill>
                  <a:srgbClr val="FF3300"/>
                </a:solidFill>
                <a:cs typeface="Arial" charset="0"/>
              </a:rPr>
              <a:t> </a:t>
            </a:r>
            <a:r>
              <a:rPr lang="en-US" sz="2400" b="1">
                <a:solidFill>
                  <a:srgbClr val="FF3300"/>
                </a:solidFill>
                <a:cs typeface="Arial" charset="0"/>
              </a:rPr>
              <a:t>DÂY THẦN KINH TỦY</a:t>
            </a:r>
          </a:p>
        </p:txBody>
      </p:sp>
      <p:sp>
        <p:nvSpPr>
          <p:cNvPr id="51204" name="Rectangle 5"/>
          <p:cNvSpPr>
            <a:spLocks noChangeArrowheads="1"/>
          </p:cNvSpPr>
          <p:nvPr/>
        </p:nvSpPr>
        <p:spPr bwMode="auto">
          <a:xfrm>
            <a:off x="76200" y="500063"/>
            <a:ext cx="5086350" cy="822325"/>
          </a:xfrm>
          <a:prstGeom prst="rect">
            <a:avLst/>
          </a:prstGeom>
          <a:noFill/>
          <a:ln w="9525">
            <a:noFill/>
            <a:miter lim="800000"/>
            <a:headEnd/>
            <a:tailEnd/>
          </a:ln>
        </p:spPr>
        <p:txBody>
          <a:bodyPr anchor="ctr">
            <a:spAutoFit/>
          </a:bodyPr>
          <a:lstStyle/>
          <a:p>
            <a:pPr algn="just"/>
            <a:r>
              <a:rPr lang="pt-BR" sz="2400" b="1"/>
              <a:t>- Từ tuỷ sống phát đi 31 đôi dây thần kinh tuỷ.</a:t>
            </a:r>
            <a:endParaRPr lang="en-US" sz="2400" b="1"/>
          </a:p>
        </p:txBody>
      </p:sp>
      <p:sp>
        <p:nvSpPr>
          <p:cNvPr id="51205" name="Text Box 8"/>
          <p:cNvSpPr txBox="1">
            <a:spLocks noChangeArrowheads="1"/>
          </p:cNvSpPr>
          <p:nvPr/>
        </p:nvSpPr>
        <p:spPr bwMode="auto">
          <a:xfrm>
            <a:off x="0" y="223838"/>
            <a:ext cx="7696200" cy="457200"/>
          </a:xfrm>
          <a:prstGeom prst="rect">
            <a:avLst/>
          </a:prstGeom>
          <a:noFill/>
          <a:ln w="9525">
            <a:noFill/>
            <a:miter lim="800000"/>
            <a:headEnd/>
            <a:tailEnd/>
          </a:ln>
        </p:spPr>
        <p:txBody>
          <a:bodyPr>
            <a:spAutoFit/>
          </a:bodyPr>
          <a:lstStyle/>
          <a:p>
            <a:pPr>
              <a:spcBef>
                <a:spcPct val="50000"/>
              </a:spcBef>
            </a:pPr>
            <a:r>
              <a:rPr lang="en-US" sz="2400" b="1"/>
              <a:t>1. </a:t>
            </a:r>
            <a:r>
              <a:rPr lang="en-US" sz="2400" b="1" u="sng"/>
              <a:t>Cấu tạo dây thần kinh tủy</a:t>
            </a:r>
            <a:r>
              <a:rPr lang="en-US" sz="2400" b="1"/>
              <a:t>:</a:t>
            </a:r>
          </a:p>
        </p:txBody>
      </p:sp>
      <p:sp>
        <p:nvSpPr>
          <p:cNvPr id="51206" name="Rectangle 7"/>
          <p:cNvSpPr>
            <a:spLocks noChangeArrowheads="1"/>
          </p:cNvSpPr>
          <p:nvPr/>
        </p:nvSpPr>
        <p:spPr bwMode="auto">
          <a:xfrm>
            <a:off x="76200" y="1163638"/>
            <a:ext cx="5229225" cy="1917700"/>
          </a:xfrm>
          <a:prstGeom prst="rect">
            <a:avLst/>
          </a:prstGeom>
          <a:noFill/>
          <a:ln w="9525">
            <a:noFill/>
            <a:miter lim="800000"/>
            <a:headEnd/>
            <a:tailEnd/>
          </a:ln>
        </p:spPr>
        <p:txBody>
          <a:bodyPr anchor="ctr">
            <a:spAutoFit/>
          </a:bodyPr>
          <a:lstStyle/>
          <a:p>
            <a:pPr algn="just"/>
            <a:r>
              <a:rPr lang="pt-BR" sz="2400" b="1"/>
              <a:t>- Mỗi dây thần kinh tuỷ gồm: 2 r</a:t>
            </a:r>
            <a:r>
              <a:rPr lang="en-US" sz="2400" b="1"/>
              <a:t>ễ</a:t>
            </a:r>
          </a:p>
          <a:p>
            <a:pPr algn="just"/>
            <a:r>
              <a:rPr lang="pt-BR" sz="2400" b="1"/>
              <a:t>+ Rễ sau (rễ cảm giác): G</a:t>
            </a:r>
            <a:r>
              <a:rPr lang="en-US" sz="2400" b="1"/>
              <a:t>ồm </a:t>
            </a:r>
            <a:r>
              <a:rPr lang="pt-BR" sz="2400" b="1"/>
              <a:t>các bó sợi hướng tâm </a:t>
            </a:r>
          </a:p>
          <a:p>
            <a:pPr algn="just"/>
            <a:r>
              <a:rPr lang="pt-BR" sz="2400" b="1"/>
              <a:t>+ Rễ trước (rễ vận động): G</a:t>
            </a:r>
            <a:r>
              <a:rPr lang="en-US" sz="2400" b="1"/>
              <a:t>ồm </a:t>
            </a:r>
            <a:r>
              <a:rPr lang="pt-BR" sz="2400" b="1"/>
              <a:t>các</a:t>
            </a:r>
            <a:r>
              <a:rPr lang="pt-BR" sz="2400"/>
              <a:t> </a:t>
            </a:r>
            <a:r>
              <a:rPr lang="pt-BR" sz="2400" b="1"/>
              <a:t> bó sợi ly tâm     </a:t>
            </a:r>
          </a:p>
        </p:txBody>
      </p:sp>
      <p:sp>
        <p:nvSpPr>
          <p:cNvPr id="51207" name="Line 11"/>
          <p:cNvSpPr>
            <a:spLocks noChangeShapeType="1"/>
          </p:cNvSpPr>
          <p:nvPr/>
        </p:nvSpPr>
        <p:spPr bwMode="auto">
          <a:xfrm>
            <a:off x="5329238" y="463550"/>
            <a:ext cx="57150" cy="6394450"/>
          </a:xfrm>
          <a:prstGeom prst="line">
            <a:avLst/>
          </a:prstGeom>
          <a:noFill/>
          <a:ln w="57150" cmpd="thinThick">
            <a:solidFill>
              <a:srgbClr val="FF0000"/>
            </a:solidFill>
            <a:round/>
            <a:headEnd/>
            <a:tailEnd/>
          </a:ln>
        </p:spPr>
        <p:txBody>
          <a:bodyPr/>
          <a:lstStyle/>
          <a:p>
            <a:endParaRPr lang="en-US"/>
          </a:p>
        </p:txBody>
      </p:sp>
      <p:sp>
        <p:nvSpPr>
          <p:cNvPr id="51208" name="Rectangle 16"/>
          <p:cNvSpPr>
            <a:spLocks noChangeArrowheads="1"/>
          </p:cNvSpPr>
          <p:nvPr/>
        </p:nvSpPr>
        <p:spPr bwMode="auto">
          <a:xfrm>
            <a:off x="0" y="2892425"/>
            <a:ext cx="5229225" cy="1187450"/>
          </a:xfrm>
          <a:prstGeom prst="rect">
            <a:avLst/>
          </a:prstGeom>
          <a:noFill/>
          <a:ln w="9525">
            <a:noFill/>
            <a:miter lim="800000"/>
            <a:headEnd/>
            <a:tailEnd/>
          </a:ln>
        </p:spPr>
        <p:txBody>
          <a:bodyPr anchor="ctr">
            <a:spAutoFit/>
          </a:bodyPr>
          <a:lstStyle/>
          <a:p>
            <a:pPr algn="just"/>
            <a:r>
              <a:rPr lang="pt-BR" sz="2400" b="1"/>
              <a:t>- Các rễ tủy đi qua khe giữa hai đốt sống liên tiếp nhập lại thành dây thần kinh tủy.</a:t>
            </a:r>
          </a:p>
        </p:txBody>
      </p:sp>
      <p:sp>
        <p:nvSpPr>
          <p:cNvPr id="51209" name="Text Box 17"/>
          <p:cNvSpPr txBox="1">
            <a:spLocks noChangeArrowheads="1"/>
          </p:cNvSpPr>
          <p:nvPr/>
        </p:nvSpPr>
        <p:spPr bwMode="auto">
          <a:xfrm>
            <a:off x="0" y="3938588"/>
            <a:ext cx="7696200" cy="457200"/>
          </a:xfrm>
          <a:prstGeom prst="rect">
            <a:avLst/>
          </a:prstGeom>
          <a:noFill/>
          <a:ln w="9525">
            <a:noFill/>
            <a:miter lim="800000"/>
            <a:headEnd/>
            <a:tailEnd/>
          </a:ln>
        </p:spPr>
        <p:txBody>
          <a:bodyPr>
            <a:spAutoFit/>
          </a:bodyPr>
          <a:lstStyle/>
          <a:p>
            <a:pPr>
              <a:spcBef>
                <a:spcPct val="50000"/>
              </a:spcBef>
            </a:pPr>
            <a:r>
              <a:rPr lang="en-US" sz="2400" b="1"/>
              <a:t>2. </a:t>
            </a:r>
            <a:r>
              <a:rPr lang="en-US" sz="2400" b="1" u="sng"/>
              <a:t>Chức năng của dây thần kinh tủy</a:t>
            </a:r>
            <a:r>
              <a:rPr lang="en-US" sz="2400" b="1"/>
              <a:t>:</a:t>
            </a:r>
          </a:p>
        </p:txBody>
      </p:sp>
      <p:sp>
        <p:nvSpPr>
          <p:cNvPr id="64522" name="Text Box 10"/>
          <p:cNvSpPr txBox="1">
            <a:spLocks noChangeArrowheads="1"/>
          </p:cNvSpPr>
          <p:nvPr/>
        </p:nvSpPr>
        <p:spPr bwMode="auto">
          <a:xfrm>
            <a:off x="76200" y="4367213"/>
            <a:ext cx="5300663" cy="1187450"/>
          </a:xfrm>
          <a:prstGeom prst="rect">
            <a:avLst/>
          </a:prstGeom>
          <a:noFill/>
          <a:ln w="9525">
            <a:noFill/>
            <a:miter lim="800000"/>
            <a:headEnd/>
            <a:tailEnd/>
          </a:ln>
        </p:spPr>
        <p:txBody>
          <a:bodyPr>
            <a:spAutoFit/>
          </a:bodyPr>
          <a:lstStyle/>
          <a:p>
            <a:pPr algn="just">
              <a:spcBef>
                <a:spcPct val="50000"/>
              </a:spcBef>
            </a:pPr>
            <a:r>
              <a:rPr lang="en-US" sz="2400" b="1"/>
              <a:t>- Rễ trước dẫn truyền xung vận động từ trung ương ra cơ quan phản ứng</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4522"/>
                                        </p:tgtEl>
                                        <p:attrNameLst>
                                          <p:attrName>style.visibility</p:attrName>
                                        </p:attrNameLst>
                                      </p:cBhvr>
                                      <p:to>
                                        <p:strVal val="visible"/>
                                      </p:to>
                                    </p:set>
                                    <p:animEffect transition="in" filter="diamond(in)">
                                      <p:cBhvr>
                                        <p:cTn id="7" dur="2000"/>
                                        <p:tgtEl>
                                          <p:spTgt spid="64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57" name="Group 33"/>
          <p:cNvGraphicFramePr>
            <a:graphicFrameLocks noGrp="1"/>
          </p:cNvGraphicFramePr>
          <p:nvPr>
            <p:ph idx="4294967295"/>
          </p:nvPr>
        </p:nvGraphicFramePr>
        <p:xfrm>
          <a:off x="533400" y="182563"/>
          <a:ext cx="8610600" cy="5543550"/>
        </p:xfrm>
        <a:graphic>
          <a:graphicData uri="http://schemas.openxmlformats.org/drawingml/2006/table">
            <a:tbl>
              <a:tblPr/>
              <a:tblGrid>
                <a:gridCol w="2630488">
                  <a:extLst>
                    <a:ext uri="{9D8B030D-6E8A-4147-A177-3AD203B41FA5}">
                      <a16:colId xmlns:a16="http://schemas.microsoft.com/office/drawing/2014/main" val="20000"/>
                    </a:ext>
                  </a:extLst>
                </a:gridCol>
                <a:gridCol w="3109912">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tblGrid>
              <a:tr h="717550">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400" b="1" i="0" u="none" strike="noStrike" cap="none" normalizeH="0" baseline="0" smtClean="0">
                          <a:ln>
                            <a:noFill/>
                          </a:ln>
                          <a:solidFill>
                            <a:srgbClr val="FF3300"/>
                          </a:solidFill>
                          <a:effectLst/>
                          <a:latin typeface="Calibri" pitchFamily="34" charset="0"/>
                        </a:rPr>
                        <a:t>Thí nghiệm</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400" b="1" i="0" u="none" strike="noStrike" cap="none" normalizeH="0" baseline="0" smtClean="0">
                          <a:ln>
                            <a:noFill/>
                          </a:ln>
                          <a:solidFill>
                            <a:srgbClr val="FF3300"/>
                          </a:solidFill>
                          <a:effectLst/>
                          <a:latin typeface="Calibri" pitchFamily="34" charset="0"/>
                        </a:rPr>
                        <a:t>Điều kiện thí nghiệm</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400" b="1" i="0" u="none" strike="noStrike" cap="none" normalizeH="0" baseline="0" smtClean="0">
                          <a:ln>
                            <a:noFill/>
                          </a:ln>
                          <a:solidFill>
                            <a:srgbClr val="FF3300"/>
                          </a:solidFill>
                          <a:effectLst/>
                          <a:latin typeface="Calibri" pitchFamily="34" charset="0"/>
                        </a:rPr>
                        <a:t>Kết quả thí nghiệm</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6000">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en-US" sz="2400" b="0" i="0" u="none" strike="noStrike" cap="none" normalizeH="0" baseline="0" smtClean="0">
                        <a:ln>
                          <a:noFill/>
                        </a:ln>
                        <a:solidFill>
                          <a:schemeClr val="tx1"/>
                        </a:solidFill>
                        <a:effectLst/>
                        <a:latin typeface="Calibri"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en-US" sz="2400" b="0" i="0" u="none" strike="noStrike" cap="none" normalizeH="0" baseline="0" smtClean="0">
                        <a:ln>
                          <a:noFill/>
                        </a:ln>
                        <a:solidFill>
                          <a:schemeClr val="tx1"/>
                        </a:solidFill>
                        <a:effectLst/>
                        <a:latin typeface="Calibri"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en-US" sz="2400" b="0" i="0" u="none" strike="noStrike" cap="none" normalizeH="0" baseline="0" smtClean="0">
                        <a:ln>
                          <a:noFill/>
                        </a:ln>
                        <a:solidFill>
                          <a:schemeClr val="tx1"/>
                        </a:solidFill>
                        <a:effectLst/>
                        <a:latin typeface="Calibri"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7437" name="Text Box 29"/>
          <p:cNvSpPr txBox="1">
            <a:spLocks noChangeArrowheads="1"/>
          </p:cNvSpPr>
          <p:nvPr/>
        </p:nvSpPr>
        <p:spPr bwMode="auto">
          <a:xfrm>
            <a:off x="471488" y="873125"/>
            <a:ext cx="2743200" cy="1187450"/>
          </a:xfrm>
          <a:prstGeom prst="rect">
            <a:avLst/>
          </a:prstGeom>
          <a:noFill/>
          <a:ln w="9525">
            <a:noFill/>
            <a:miter lim="800000"/>
            <a:headEnd/>
            <a:tailEnd/>
          </a:ln>
        </p:spPr>
        <p:txBody>
          <a:bodyPr>
            <a:spAutoFit/>
          </a:bodyPr>
          <a:lstStyle/>
          <a:p>
            <a:pPr>
              <a:spcBef>
                <a:spcPct val="50000"/>
              </a:spcBef>
            </a:pPr>
            <a:r>
              <a:rPr lang="en-US" sz="2400" b="1">
                <a:solidFill>
                  <a:srgbClr val="3333FF"/>
                </a:solidFill>
              </a:rPr>
              <a:t>Kích thích bằng HCl 1% chi sau bên trái</a:t>
            </a:r>
          </a:p>
        </p:txBody>
      </p:sp>
      <p:sp>
        <p:nvSpPr>
          <p:cNvPr id="17439" name="Text Box 31"/>
          <p:cNvSpPr txBox="1">
            <a:spLocks noChangeArrowheads="1"/>
          </p:cNvSpPr>
          <p:nvPr/>
        </p:nvSpPr>
        <p:spPr bwMode="auto">
          <a:xfrm>
            <a:off x="3346450" y="979488"/>
            <a:ext cx="2473325" cy="822325"/>
          </a:xfrm>
          <a:prstGeom prst="rect">
            <a:avLst/>
          </a:prstGeom>
          <a:noFill/>
          <a:ln w="9525">
            <a:noFill/>
            <a:miter lim="800000"/>
            <a:headEnd/>
            <a:tailEnd/>
          </a:ln>
        </p:spPr>
        <p:txBody>
          <a:bodyPr>
            <a:spAutoFit/>
          </a:bodyPr>
          <a:lstStyle/>
          <a:p>
            <a:pPr>
              <a:spcBef>
                <a:spcPct val="50000"/>
              </a:spcBef>
            </a:pPr>
            <a:r>
              <a:rPr lang="en-US" sz="2400" b="1"/>
              <a:t>Rễ sau bên trái bị cắt</a:t>
            </a:r>
          </a:p>
        </p:txBody>
      </p:sp>
      <p:sp>
        <p:nvSpPr>
          <p:cNvPr id="17441" name="Text Box 33"/>
          <p:cNvSpPr txBox="1">
            <a:spLocks noChangeArrowheads="1"/>
          </p:cNvSpPr>
          <p:nvPr/>
        </p:nvSpPr>
        <p:spPr bwMode="auto">
          <a:xfrm>
            <a:off x="6294438" y="1009650"/>
            <a:ext cx="2590800" cy="822325"/>
          </a:xfrm>
          <a:prstGeom prst="rect">
            <a:avLst/>
          </a:prstGeom>
          <a:noFill/>
          <a:ln w="9525">
            <a:noFill/>
            <a:miter lim="800000"/>
            <a:headEnd/>
            <a:tailEnd/>
          </a:ln>
        </p:spPr>
        <p:txBody>
          <a:bodyPr>
            <a:spAutoFit/>
          </a:bodyPr>
          <a:lstStyle/>
          <a:p>
            <a:pPr algn="just">
              <a:spcBef>
                <a:spcPct val="50000"/>
              </a:spcBef>
            </a:pPr>
            <a:r>
              <a:rPr lang="en-US" sz="2400" b="1"/>
              <a:t>Không chi nào co cả</a:t>
            </a:r>
          </a:p>
        </p:txBody>
      </p:sp>
      <p:pic>
        <p:nvPicPr>
          <p:cNvPr id="10" name="Picture 23" descr="1"/>
          <p:cNvPicPr>
            <a:picLocks noChangeAspect="1" noChangeArrowheads="1"/>
          </p:cNvPicPr>
          <p:nvPr/>
        </p:nvPicPr>
        <p:blipFill>
          <a:blip r:embed="rId2"/>
          <a:srcRect/>
          <a:stretch>
            <a:fillRect/>
          </a:stretch>
        </p:blipFill>
        <p:spPr bwMode="auto">
          <a:xfrm>
            <a:off x="814388" y="2176463"/>
            <a:ext cx="2081212" cy="3455987"/>
          </a:xfrm>
          <a:prstGeom prst="rect">
            <a:avLst/>
          </a:prstGeom>
          <a:noFill/>
          <a:ln w="9525">
            <a:noFill/>
            <a:miter lim="800000"/>
            <a:headEnd/>
            <a:tailEnd/>
          </a:ln>
        </p:spPr>
      </p:pic>
      <p:pic>
        <p:nvPicPr>
          <p:cNvPr id="11" name="Picture 21" descr="1png"/>
          <p:cNvPicPr>
            <a:picLocks noChangeAspect="1" noChangeArrowheads="1"/>
          </p:cNvPicPr>
          <p:nvPr/>
        </p:nvPicPr>
        <p:blipFill>
          <a:blip r:embed="rId3">
            <a:lum bright="36000" contrast="12000"/>
          </a:blip>
          <a:srcRect l="52841" t="45833" r="36931" b="27083"/>
          <a:stretch>
            <a:fillRect/>
          </a:stretch>
        </p:blipFill>
        <p:spPr bwMode="auto">
          <a:xfrm rot="-2484901">
            <a:off x="-506413" y="3562350"/>
            <a:ext cx="457200" cy="712788"/>
          </a:xfrm>
          <a:prstGeom prst="rect">
            <a:avLst/>
          </a:prstGeom>
          <a:noFill/>
          <a:ln w="9525">
            <a:noFill/>
            <a:miter lim="800000"/>
            <a:headEnd/>
            <a:tailEnd/>
          </a:ln>
        </p:spPr>
      </p:pic>
      <p:sp>
        <p:nvSpPr>
          <p:cNvPr id="12" name="Rectangle 16"/>
          <p:cNvSpPr>
            <a:spLocks noChangeArrowheads="1"/>
          </p:cNvSpPr>
          <p:nvPr/>
        </p:nvSpPr>
        <p:spPr bwMode="auto">
          <a:xfrm>
            <a:off x="3211513" y="5100638"/>
            <a:ext cx="5715000" cy="914400"/>
          </a:xfrm>
          <a:prstGeom prst="rect">
            <a:avLst/>
          </a:prstGeom>
          <a:solidFill>
            <a:schemeClr val="bg1"/>
          </a:solidFill>
          <a:ln w="9525">
            <a:noFill/>
            <a:miter lim="800000"/>
            <a:headEnd/>
            <a:tailEnd/>
          </a:ln>
        </p:spPr>
        <p:txBody>
          <a:bodyPr/>
          <a:lstStyle/>
          <a:p>
            <a:pPr marL="60325" indent="-60325" algn="just">
              <a:lnSpc>
                <a:spcPct val="90000"/>
              </a:lnSpc>
              <a:spcBef>
                <a:spcPct val="20000"/>
              </a:spcBef>
              <a:tabLst>
                <a:tab pos="457200" algn="l"/>
              </a:tabLst>
            </a:pPr>
            <a:r>
              <a:rPr lang="en-US" sz="2400" b="1">
                <a:solidFill>
                  <a:srgbClr val="FF0066"/>
                </a:solidFill>
              </a:rPr>
              <a:t>	</a:t>
            </a:r>
            <a:r>
              <a:rPr lang="en-US" sz="2400" b="1" i="1">
                <a:solidFill>
                  <a:srgbClr val="FF0066"/>
                </a:solidFill>
              </a:rPr>
              <a:t>Từ thí nghiệm 2: em có thể rút ra kết luận gì về chức năng của rễ sau ?</a:t>
            </a:r>
            <a:endParaRPr lang="en-US" sz="3200" b="1" i="1">
              <a:solidFill>
                <a:srgbClr val="FF0066"/>
              </a:solidFill>
            </a:endParaRPr>
          </a:p>
        </p:txBody>
      </p:sp>
      <p:sp>
        <p:nvSpPr>
          <p:cNvPr id="13" name="Rectangle 17"/>
          <p:cNvSpPr>
            <a:spLocks noChangeArrowheads="1"/>
          </p:cNvSpPr>
          <p:nvPr/>
        </p:nvSpPr>
        <p:spPr bwMode="auto">
          <a:xfrm>
            <a:off x="76200" y="5867400"/>
            <a:ext cx="8686800" cy="838200"/>
          </a:xfrm>
          <a:prstGeom prst="rect">
            <a:avLst/>
          </a:prstGeom>
          <a:noFill/>
          <a:ln w="9525">
            <a:noFill/>
            <a:miter lim="800000"/>
            <a:headEnd/>
            <a:tailEnd/>
          </a:ln>
        </p:spPr>
        <p:txBody>
          <a:bodyPr/>
          <a:lstStyle/>
          <a:p>
            <a:pPr marL="60325" indent="-60325" algn="just">
              <a:lnSpc>
                <a:spcPct val="90000"/>
              </a:lnSpc>
              <a:spcBef>
                <a:spcPct val="20000"/>
              </a:spcBef>
              <a:tabLst>
                <a:tab pos="457200" algn="l"/>
              </a:tabLst>
            </a:pPr>
            <a:r>
              <a:rPr lang="en-US" sz="2400" b="1">
                <a:solidFill>
                  <a:srgbClr val="0000FF"/>
                </a:solidFill>
              </a:rPr>
              <a:t>	</a:t>
            </a:r>
            <a:r>
              <a:rPr lang="en-US" sz="1600" b="1">
                <a:solidFill>
                  <a:srgbClr val="0000FF"/>
                </a:solidFill>
              </a:rPr>
              <a:t> 	</a:t>
            </a:r>
            <a:r>
              <a:rPr lang="en-US" sz="2400" b="1">
                <a:solidFill>
                  <a:srgbClr val="0000FF"/>
                </a:solidFill>
              </a:rPr>
              <a:t>Rễ sau dẫn truyền xung cảm giác từ cơ quan thụ cảm đến trung ương thần kinh.</a:t>
            </a:r>
          </a:p>
        </p:txBody>
      </p:sp>
      <p:pic>
        <p:nvPicPr>
          <p:cNvPr id="2" name="Picture 4" descr="DTK tuy "/>
          <p:cNvPicPr>
            <a:picLocks noChangeAspect="1" noChangeArrowheads="1"/>
          </p:cNvPicPr>
          <p:nvPr/>
        </p:nvPicPr>
        <p:blipFill>
          <a:blip r:embed="rId4"/>
          <a:srcRect/>
          <a:stretch>
            <a:fillRect/>
          </a:stretch>
        </p:blipFill>
        <p:spPr bwMode="auto">
          <a:xfrm>
            <a:off x="3152775" y="2146300"/>
            <a:ext cx="2890838" cy="2497138"/>
          </a:xfrm>
          <a:prstGeom prst="rect">
            <a:avLst/>
          </a:prstGeom>
          <a:noFill/>
          <a:ln w="38100">
            <a:noFill/>
            <a:miter lim="800000"/>
            <a:headEnd/>
            <a:tailEnd/>
          </a:ln>
        </p:spPr>
      </p:pic>
      <p:sp>
        <p:nvSpPr>
          <p:cNvPr id="53272" name="Text Box 24"/>
          <p:cNvSpPr txBox="1">
            <a:spLocks noChangeArrowheads="1"/>
          </p:cNvSpPr>
          <p:nvPr/>
        </p:nvSpPr>
        <p:spPr bwMode="auto">
          <a:xfrm>
            <a:off x="5326063" y="2278063"/>
            <a:ext cx="1223962" cy="396875"/>
          </a:xfrm>
          <a:prstGeom prst="rect">
            <a:avLst/>
          </a:prstGeom>
          <a:noFill/>
          <a:ln w="9525">
            <a:noFill/>
            <a:miter lim="800000"/>
            <a:headEnd/>
            <a:tailEnd/>
          </a:ln>
        </p:spPr>
        <p:txBody>
          <a:bodyPr>
            <a:spAutoFit/>
          </a:bodyPr>
          <a:lstStyle/>
          <a:p>
            <a:pPr>
              <a:spcBef>
                <a:spcPct val="50000"/>
              </a:spcBef>
            </a:pPr>
            <a:r>
              <a:rPr lang="en-US" sz="2000" b="1">
                <a:solidFill>
                  <a:srgbClr val="0000FF"/>
                </a:solidFill>
                <a:cs typeface="Arial" charset="0"/>
              </a:rPr>
              <a:t>Rễ sau</a:t>
            </a:r>
          </a:p>
        </p:txBody>
      </p:sp>
      <p:sp>
        <p:nvSpPr>
          <p:cNvPr id="53273" name="Text Box 25"/>
          <p:cNvSpPr txBox="1">
            <a:spLocks noChangeArrowheads="1"/>
          </p:cNvSpPr>
          <p:nvPr/>
        </p:nvSpPr>
        <p:spPr bwMode="auto">
          <a:xfrm>
            <a:off x="3989388" y="3132138"/>
            <a:ext cx="1981200" cy="457200"/>
          </a:xfrm>
          <a:prstGeom prst="rect">
            <a:avLst/>
          </a:prstGeom>
          <a:noFill/>
          <a:ln w="9525">
            <a:noFill/>
            <a:miter lim="800000"/>
            <a:headEnd/>
            <a:tailEnd/>
          </a:ln>
        </p:spPr>
        <p:txBody>
          <a:bodyPr>
            <a:spAutoFit/>
          </a:bodyPr>
          <a:lstStyle/>
          <a:p>
            <a:pPr>
              <a:spcBef>
                <a:spcPct val="50000"/>
              </a:spcBef>
            </a:pPr>
            <a:r>
              <a:rPr lang="en-US" sz="2400" b="1">
                <a:solidFill>
                  <a:srgbClr val="3333FF"/>
                </a:solidFill>
              </a:rPr>
              <a:t>Rễ trước</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7439"/>
                                        </p:tgtEl>
                                        <p:attrNameLst>
                                          <p:attrName>style.visibility</p:attrName>
                                        </p:attrNameLst>
                                      </p:cBhvr>
                                      <p:to>
                                        <p:strVal val="visible"/>
                                      </p:to>
                                    </p:set>
                                    <p:animEffect transition="in" filter="diamond(in)">
                                      <p:cBhvr>
                                        <p:cTn id="7" dur="500"/>
                                        <p:tgtEl>
                                          <p:spTgt spid="17439"/>
                                        </p:tgtEl>
                                      </p:cBhvr>
                                    </p:animEffect>
                                  </p:childTnLst>
                                </p:cTn>
                              </p:par>
                              <p:par>
                                <p:cTn id="8" presetID="55"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strVal val="#ppt_w*0.70"/>
                                          </p:val>
                                        </p:tav>
                                        <p:tav tm="100000">
                                          <p:val>
                                            <p:strVal val="#ppt_w"/>
                                          </p:val>
                                        </p:tav>
                                      </p:tavLst>
                                    </p:anim>
                                    <p:anim calcmode="lin" valueType="num">
                                      <p:cBhvr>
                                        <p:cTn id="11" dur="1000" fill="hold"/>
                                        <p:tgtEl>
                                          <p:spTgt spid="10"/>
                                        </p:tgtEl>
                                        <p:attrNameLst>
                                          <p:attrName>ppt_h</p:attrName>
                                        </p:attrNameLst>
                                      </p:cBhvr>
                                      <p:tavLst>
                                        <p:tav tm="0">
                                          <p:val>
                                            <p:strVal val="#ppt_h"/>
                                          </p:val>
                                        </p:tav>
                                        <p:tav tm="100000">
                                          <p:val>
                                            <p:strVal val="#ppt_h"/>
                                          </p:val>
                                        </p:tav>
                                      </p:tavLst>
                                    </p:anim>
                                    <p:animEffect transition="in" filter="fade">
                                      <p:cBhvr>
                                        <p:cTn id="12" dur="1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6" presetClass="path" presetSubtype="0" accel="50000" decel="50000" fill="hold" nodeType="clickEffect">
                                  <p:stCondLst>
                                    <p:cond delay="0"/>
                                  </p:stCondLst>
                                  <p:childTnLst>
                                    <p:animMotion origin="layout" path="M 0.10173 -0.00278 L 0.18576 0.09595 " pathEditMode="relative" rAng="0" ptsTypes="AA">
                                      <p:cBhvr>
                                        <p:cTn id="16" dur="2000" fill="hold"/>
                                        <p:tgtEl>
                                          <p:spTgt spid="11"/>
                                        </p:tgtEl>
                                        <p:attrNameLst>
                                          <p:attrName>ppt_x</p:attrName>
                                          <p:attrName>ppt_y</p:attrName>
                                        </p:attrNameLst>
                                      </p:cBhvr>
                                      <p:rCtr x="4200" y="4900"/>
                                    </p:animMotion>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53272"/>
                                        </p:tgtEl>
                                        <p:attrNameLst>
                                          <p:attrName>style.visibility</p:attrName>
                                        </p:attrNameLst>
                                      </p:cBhvr>
                                      <p:to>
                                        <p:strVal val="visible"/>
                                      </p:to>
                                    </p:set>
                                    <p:animEffect transition="in" filter="diamond(in)">
                                      <p:cBhvr>
                                        <p:cTn id="21" dur="2000"/>
                                        <p:tgtEl>
                                          <p:spTgt spid="53272"/>
                                        </p:tgtEl>
                                      </p:cBhvr>
                                    </p:animEffect>
                                  </p:childTnLst>
                                </p:cTn>
                              </p:par>
                            </p:childTnLst>
                          </p:cTn>
                        </p:par>
                        <p:par>
                          <p:cTn id="22" fill="hold">
                            <p:stCondLst>
                              <p:cond delay="2000"/>
                            </p:stCondLst>
                            <p:childTnLst>
                              <p:par>
                                <p:cTn id="23" presetID="8"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amond(in)">
                                      <p:cBhvr>
                                        <p:cTn id="25" dur="2000"/>
                                        <p:tgtEl>
                                          <p:spTgt spid="2"/>
                                        </p:tgtEl>
                                      </p:cBhvr>
                                    </p:animEffect>
                                  </p:childTnLst>
                                </p:cTn>
                              </p:par>
                            </p:childTnLst>
                          </p:cTn>
                        </p:par>
                        <p:par>
                          <p:cTn id="26" fill="hold">
                            <p:stCondLst>
                              <p:cond delay="4000"/>
                            </p:stCondLst>
                            <p:childTnLst>
                              <p:par>
                                <p:cTn id="27" presetID="8" presetClass="entr" presetSubtype="16" fill="hold" grpId="0" nodeType="afterEffect">
                                  <p:stCondLst>
                                    <p:cond delay="0"/>
                                  </p:stCondLst>
                                  <p:childTnLst>
                                    <p:set>
                                      <p:cBhvr>
                                        <p:cTn id="28" dur="1" fill="hold">
                                          <p:stCondLst>
                                            <p:cond delay="0"/>
                                          </p:stCondLst>
                                        </p:cTn>
                                        <p:tgtEl>
                                          <p:spTgt spid="53273"/>
                                        </p:tgtEl>
                                        <p:attrNameLst>
                                          <p:attrName>style.visibility</p:attrName>
                                        </p:attrNameLst>
                                      </p:cBhvr>
                                      <p:to>
                                        <p:strVal val="visible"/>
                                      </p:to>
                                    </p:set>
                                    <p:animEffect transition="in" filter="diamond(in)">
                                      <p:cBhvr>
                                        <p:cTn id="29" dur="2000"/>
                                        <p:tgtEl>
                                          <p:spTgt spid="53273"/>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7437"/>
                                        </p:tgtEl>
                                        <p:attrNameLst>
                                          <p:attrName>style.visibility</p:attrName>
                                        </p:attrNameLst>
                                      </p:cBhvr>
                                      <p:to>
                                        <p:strVal val="visible"/>
                                      </p:to>
                                    </p:set>
                                    <p:animEffect transition="in" filter="diamond(in)">
                                      <p:cBhvr>
                                        <p:cTn id="34" dur="500"/>
                                        <p:tgtEl>
                                          <p:spTgt spid="17437"/>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7441"/>
                                        </p:tgtEl>
                                        <p:attrNameLst>
                                          <p:attrName>style.visibility</p:attrName>
                                        </p:attrNameLst>
                                      </p:cBhvr>
                                      <p:to>
                                        <p:strVal val="visible"/>
                                      </p:to>
                                    </p:set>
                                    <p:animEffect transition="in" filter="diamond(in)">
                                      <p:cBhvr>
                                        <p:cTn id="39" dur="500"/>
                                        <p:tgtEl>
                                          <p:spTgt spid="1744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12"/>
                                        </p:tgtEl>
                                        <p:attrNameLst>
                                          <p:attrName>style.visibility</p:attrName>
                                        </p:attrNameLst>
                                      </p:cBhvr>
                                      <p:to>
                                        <p:strVal val="visible"/>
                                      </p:to>
                                    </p:set>
                                    <p:anim calcmode="discrete" valueType="clr">
                                      <p:cBhvr override="childStyle">
                                        <p:cTn id="44"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12"/>
                                        </p:tgtEl>
                                        <p:attrNameLst>
                                          <p:attrName>fillcolor</p:attrName>
                                        </p:attrNameLst>
                                      </p:cBhvr>
                                      <p:tavLst>
                                        <p:tav tm="0">
                                          <p:val>
                                            <p:clrVal>
                                              <a:schemeClr val="accent2"/>
                                            </p:clrVal>
                                          </p:val>
                                        </p:tav>
                                        <p:tav tm="50000">
                                          <p:val>
                                            <p:clrVal>
                                              <a:schemeClr val="hlink"/>
                                            </p:clrVal>
                                          </p:val>
                                        </p:tav>
                                      </p:tavLst>
                                    </p:anim>
                                    <p:set>
                                      <p:cBhvr>
                                        <p:cTn id="46" dur="80"/>
                                        <p:tgtEl>
                                          <p:spTgt spid="12"/>
                                        </p:tgtEl>
                                        <p:attrNameLst>
                                          <p:attrName>fill.type</p:attrName>
                                        </p:attrNameLst>
                                      </p:cBhvr>
                                      <p:to>
                                        <p:strVal val="solid"/>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50" presetClass="entr" presetSubtype="0" decel="100000" fill="hold" grpId="0" nodeType="clickEffect">
                                  <p:stCondLst>
                                    <p:cond delay="0"/>
                                  </p:stCondLst>
                                  <p:iterate type="lt">
                                    <p:tmPct val="0"/>
                                  </p:iterate>
                                  <p:childTnLst>
                                    <p:set>
                                      <p:cBhvr>
                                        <p:cTn id="50" dur="1" fill="hold">
                                          <p:stCondLst>
                                            <p:cond delay="0"/>
                                          </p:stCondLst>
                                        </p:cTn>
                                        <p:tgtEl>
                                          <p:spTgt spid="13"/>
                                        </p:tgtEl>
                                        <p:attrNameLst>
                                          <p:attrName>style.visibility</p:attrName>
                                        </p:attrNameLst>
                                      </p:cBhvr>
                                      <p:to>
                                        <p:strVal val="visible"/>
                                      </p:to>
                                    </p:set>
                                    <p:anim calcmode="lin" valueType="num">
                                      <p:cBhvr>
                                        <p:cTn id="51" dur="1000" fill="hold"/>
                                        <p:tgtEl>
                                          <p:spTgt spid="13"/>
                                        </p:tgtEl>
                                        <p:attrNameLst>
                                          <p:attrName>ppt_w</p:attrName>
                                        </p:attrNameLst>
                                      </p:cBhvr>
                                      <p:tavLst>
                                        <p:tav tm="0">
                                          <p:val>
                                            <p:strVal val="#ppt_w+.3"/>
                                          </p:val>
                                        </p:tav>
                                        <p:tav tm="100000">
                                          <p:val>
                                            <p:strVal val="#ppt_w"/>
                                          </p:val>
                                        </p:tav>
                                      </p:tavLst>
                                    </p:anim>
                                    <p:anim calcmode="lin" valueType="num">
                                      <p:cBhvr>
                                        <p:cTn id="52" dur="1000" fill="hold"/>
                                        <p:tgtEl>
                                          <p:spTgt spid="13"/>
                                        </p:tgtEl>
                                        <p:attrNameLst>
                                          <p:attrName>ppt_h</p:attrName>
                                        </p:attrNameLst>
                                      </p:cBhvr>
                                      <p:tavLst>
                                        <p:tav tm="0">
                                          <p:val>
                                            <p:strVal val="#ppt_h"/>
                                          </p:val>
                                        </p:tav>
                                        <p:tav tm="100000">
                                          <p:val>
                                            <p:strVal val="#ppt_h"/>
                                          </p:val>
                                        </p:tav>
                                      </p:tavLst>
                                    </p:anim>
                                    <p:animEffect transition="in" filter="fade">
                                      <p:cBhvr>
                                        <p:cTn id="5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7" grpId="0"/>
      <p:bldP spid="17439" grpId="0"/>
      <p:bldP spid="17441" grpId="0"/>
      <p:bldP spid="12" grpId="0" animBg="1"/>
      <p:bldP spid="13" grpId="0"/>
      <p:bldP spid="53272" grpId="0"/>
      <p:bldP spid="5327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381000" y="4953000"/>
            <a:ext cx="8563708" cy="1295400"/>
          </a:xfrm>
          <a:noFill/>
          <a:ln/>
        </p:spPr>
        <p:txBody>
          <a:bodyPr/>
          <a:lstStyle/>
          <a:p>
            <a:pPr>
              <a:lnSpc>
                <a:spcPct val="80000"/>
              </a:lnSpc>
              <a:buFontTx/>
              <a:buNone/>
            </a:pPr>
            <a:r>
              <a:rPr lang="en-US" altLang="en-US" sz="3200" dirty="0" err="1">
                <a:latin typeface="Times New Roman" pitchFamily="18" charset="0"/>
                <a:cs typeface="Times New Roman" pitchFamily="18" charset="0"/>
              </a:rPr>
              <a:t>Tại</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sao</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khi</a:t>
            </a:r>
            <a:r>
              <a:rPr lang="en-US" altLang="en-US" sz="3200" dirty="0">
                <a:latin typeface="Times New Roman" pitchFamily="18" charset="0"/>
                <a:cs typeface="Times New Roman" pitchFamily="18" charset="0"/>
              </a:rPr>
              <a:t> ta </a:t>
            </a:r>
            <a:r>
              <a:rPr lang="en-US" altLang="en-US" sz="3200" dirty="0" err="1">
                <a:latin typeface="Times New Roman" pitchFamily="18" charset="0"/>
                <a:cs typeface="Times New Roman" pitchFamily="18" charset="0"/>
              </a:rPr>
              <a:t>thấy</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quả</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chanh</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thì</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nước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bọt</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được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tiết</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ra</a:t>
            </a:r>
            <a:r>
              <a:rPr lang="en-US" altLang="en-US" sz="3200" dirty="0">
                <a:latin typeface="Times New Roman" pitchFamily="18" charset="0"/>
                <a:cs typeface="Times New Roman" pitchFamily="18" charset="0"/>
              </a:rPr>
              <a:t>?</a:t>
            </a:r>
          </a:p>
          <a:p>
            <a:pPr>
              <a:lnSpc>
                <a:spcPct val="80000"/>
              </a:lnSpc>
              <a:buFontTx/>
              <a:buNone/>
            </a:pPr>
            <a:r>
              <a:rPr lang="en-US" altLang="en-US" sz="3200" dirty="0">
                <a:solidFill>
                  <a:srgbClr val="0000CC"/>
                </a:solidFill>
                <a:latin typeface="Times New Roman" pitchFamily="18" charset="0"/>
                <a:cs typeface="Times New Roman" pitchFamily="18" charset="0"/>
                <a:sym typeface="Wingdings" panose="05000000000000000000" pitchFamily="2" charset="2"/>
              </a:rPr>
              <a:t> </a:t>
            </a:r>
            <a:r>
              <a:rPr lang="en-US" altLang="en-US" sz="3200" dirty="0" err="1">
                <a:solidFill>
                  <a:srgbClr val="0000CC"/>
                </a:solidFill>
                <a:latin typeface="Times New Roman" pitchFamily="18" charset="0"/>
                <a:cs typeface="Times New Roman" pitchFamily="18" charset="0"/>
              </a:rPr>
              <a:t>Đó</a:t>
            </a:r>
            <a:r>
              <a:rPr lang="en-US" altLang="en-US" sz="3200" dirty="0">
                <a:solidFill>
                  <a:srgbClr val="0000CC"/>
                </a:solidFill>
                <a:latin typeface="Times New Roman" pitchFamily="18" charset="0"/>
                <a:cs typeface="Times New Roman" pitchFamily="18" charset="0"/>
              </a:rPr>
              <a:t> </a:t>
            </a:r>
            <a:r>
              <a:rPr lang="en-US" altLang="en-US" sz="3200" dirty="0" err="1">
                <a:solidFill>
                  <a:srgbClr val="0000CC"/>
                </a:solidFill>
                <a:latin typeface="Times New Roman" pitchFamily="18" charset="0"/>
                <a:cs typeface="Times New Roman" pitchFamily="18" charset="0"/>
              </a:rPr>
              <a:t>là</a:t>
            </a:r>
            <a:r>
              <a:rPr lang="en-US" altLang="en-US" sz="3200" dirty="0">
                <a:solidFill>
                  <a:srgbClr val="0000CC"/>
                </a:solidFill>
                <a:latin typeface="Times New Roman" pitchFamily="18" charset="0"/>
                <a:cs typeface="Times New Roman" pitchFamily="18" charset="0"/>
              </a:rPr>
              <a:t> </a:t>
            </a:r>
            <a:r>
              <a:rPr lang="en-US" altLang="en-US" sz="3200" dirty="0" err="1">
                <a:solidFill>
                  <a:srgbClr val="0000CC"/>
                </a:solidFill>
                <a:latin typeface="Times New Roman" pitchFamily="18" charset="0"/>
                <a:cs typeface="Times New Roman" pitchFamily="18" charset="0"/>
              </a:rPr>
              <a:t>một</a:t>
            </a:r>
            <a:r>
              <a:rPr lang="en-US" altLang="en-US" sz="3200" dirty="0">
                <a:solidFill>
                  <a:srgbClr val="0000CC"/>
                </a:solidFill>
                <a:latin typeface="Times New Roman" pitchFamily="18" charset="0"/>
                <a:cs typeface="Times New Roman" pitchFamily="18" charset="0"/>
              </a:rPr>
              <a:t> </a:t>
            </a:r>
            <a:r>
              <a:rPr lang="en-US" altLang="en-US" sz="3200" dirty="0" err="1">
                <a:solidFill>
                  <a:srgbClr val="0000CC"/>
                </a:solidFill>
                <a:latin typeface="Times New Roman" pitchFamily="18" charset="0"/>
                <a:cs typeface="Times New Roman" pitchFamily="18" charset="0"/>
              </a:rPr>
              <a:t>phản</a:t>
            </a:r>
            <a:r>
              <a:rPr lang="en-US" altLang="en-US" sz="3200" dirty="0">
                <a:solidFill>
                  <a:srgbClr val="0000CC"/>
                </a:solidFill>
                <a:latin typeface="Times New Roman" pitchFamily="18" charset="0"/>
                <a:cs typeface="Times New Roman" pitchFamily="18" charset="0"/>
              </a:rPr>
              <a:t> </a:t>
            </a:r>
            <a:r>
              <a:rPr lang="en-US" altLang="en-US" sz="3200" dirty="0" err="1">
                <a:solidFill>
                  <a:srgbClr val="0000CC"/>
                </a:solidFill>
                <a:latin typeface="Times New Roman" pitchFamily="18" charset="0"/>
                <a:cs typeface="Times New Roman" pitchFamily="18" charset="0"/>
              </a:rPr>
              <a:t>xạ</a:t>
            </a:r>
            <a:r>
              <a:rPr lang="en-US" altLang="en-US" sz="3200" dirty="0">
                <a:solidFill>
                  <a:srgbClr val="0000CC"/>
                </a:solidFill>
                <a:latin typeface="Times New Roman" pitchFamily="18" charset="0"/>
                <a:cs typeface="Times New Roman" pitchFamily="18" charset="0"/>
              </a:rPr>
              <a:t>.</a:t>
            </a:r>
          </a:p>
        </p:txBody>
      </p:sp>
      <p:pic>
        <p:nvPicPr>
          <p:cNvPr id="11271" name="Picture 7" descr="ANd9GcSqSjpNmaDeKY8TLZ27jefshvZcf_gEs-emDXq0IY2ljTsA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1447800"/>
            <a:ext cx="4381500" cy="3476625"/>
          </a:xfrm>
          <a:prstGeom prst="rect">
            <a:avLst/>
          </a:prstGeom>
          <a:noFill/>
          <a:extLst>
            <a:ext uri="{909E8E84-426E-40DD-AFC4-6F175D3DCCD1}">
              <a14:hiddenFill xmlns:a14="http://schemas.microsoft.com/office/drawing/2010/main">
                <a:solidFill>
                  <a:srgbClr val="FFFFFF"/>
                </a:solidFill>
              </a14:hiddenFill>
            </a:ext>
          </a:extLst>
        </p:spPr>
      </p:pic>
      <p:sp>
        <p:nvSpPr>
          <p:cNvPr id="11273" name="Text Box 9"/>
          <p:cNvSpPr txBox="1">
            <a:spLocks noChangeArrowheads="1"/>
          </p:cNvSpPr>
          <p:nvPr/>
        </p:nvSpPr>
        <p:spPr bwMode="auto">
          <a:xfrm>
            <a:off x="304800" y="60325"/>
            <a:ext cx="8458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u="none" dirty="0" err="1">
                <a:latin typeface="Times New Roman" pitchFamily="18" charset="0"/>
                <a:cs typeface="Times New Roman" pitchFamily="18" charset="0"/>
              </a:rPr>
              <a:t>Chương</a:t>
            </a:r>
            <a:r>
              <a:rPr lang="en-US" altLang="en-US" sz="3200" b="1" u="none" dirty="0">
                <a:latin typeface="Times New Roman" pitchFamily="18" charset="0"/>
                <a:cs typeface="Times New Roman" pitchFamily="18" charset="0"/>
              </a:rPr>
              <a:t> IX: </a:t>
            </a:r>
            <a:r>
              <a:rPr lang="en-US" altLang="en-US" sz="3200" b="1" u="none" dirty="0">
                <a:solidFill>
                  <a:srgbClr val="FF0000"/>
                </a:solidFill>
                <a:latin typeface="Times New Roman" pitchFamily="18" charset="0"/>
                <a:cs typeface="Times New Roman" pitchFamily="18" charset="0"/>
              </a:rPr>
              <a:t>THẦN KINH VÀ GIÁC QUAN</a:t>
            </a:r>
          </a:p>
          <a:p>
            <a:pPr algn="ctr"/>
            <a:r>
              <a:rPr lang="en-US" altLang="en-US" sz="3200" b="1" u="none" dirty="0" smtClean="0">
                <a:solidFill>
                  <a:srgbClr val="FF0000"/>
                </a:solidFill>
                <a:latin typeface="Times New Roman" pitchFamily="18" charset="0"/>
                <a:cs typeface="Times New Roman" pitchFamily="18" charset="0"/>
              </a:rPr>
              <a:t>GIỚI </a:t>
            </a:r>
            <a:r>
              <a:rPr lang="en-US" altLang="en-US" sz="3200" b="1" u="none" dirty="0">
                <a:solidFill>
                  <a:srgbClr val="FF0000"/>
                </a:solidFill>
                <a:latin typeface="Times New Roman" pitchFamily="18" charset="0"/>
                <a:cs typeface="Times New Roman" pitchFamily="18" charset="0"/>
              </a:rPr>
              <a:t>THIỆU CHUNG HỆ THẦN KINH</a:t>
            </a:r>
          </a:p>
        </p:txBody>
      </p:sp>
    </p:spTree>
    <p:extLst>
      <p:ext uri="{BB962C8B-B14F-4D97-AF65-F5344CB8AC3E}">
        <p14:creationId xmlns:p14="http://schemas.microsoft.com/office/powerpoint/2010/main" val="28294833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wipe(left)">
                                      <p:cBhvr>
                                        <p:cTn id="7" dur="500"/>
                                        <p:tgtEl>
                                          <p:spTgt spid="112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6">
                                            <p:txEl>
                                              <p:pRg st="0" end="0"/>
                                            </p:txEl>
                                          </p:spTgt>
                                        </p:tgtEl>
                                        <p:attrNameLst>
                                          <p:attrName>style.visibility</p:attrName>
                                        </p:attrNameLst>
                                      </p:cBhvr>
                                      <p:to>
                                        <p:strVal val="visible"/>
                                      </p:to>
                                    </p:set>
                                    <p:animEffect transition="in" filter="wipe(left)">
                                      <p:cBhvr>
                                        <p:cTn id="12" dur="500"/>
                                        <p:tgtEl>
                                          <p:spTgt spid="1126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6">
                                            <p:txEl>
                                              <p:pRg st="1" end="1"/>
                                            </p:txEl>
                                          </p:spTgt>
                                        </p:tgtEl>
                                        <p:attrNameLst>
                                          <p:attrName>style.visibility</p:attrName>
                                        </p:attrNameLst>
                                      </p:cBhvr>
                                      <p:to>
                                        <p:strVal val="visible"/>
                                      </p:to>
                                    </p:set>
                                    <p:animEffect transition="in" filter="wipe(left)">
                                      <p:cBhvr>
                                        <p:cTn id="17" dur="500"/>
                                        <p:tgtEl>
                                          <p:spTgt spid="112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reeform 2"/>
          <p:cNvSpPr>
            <a:spLocks/>
          </p:cNvSpPr>
          <p:nvPr/>
        </p:nvSpPr>
        <p:spPr bwMode="auto">
          <a:xfrm>
            <a:off x="4614863" y="4611688"/>
            <a:ext cx="815975" cy="515937"/>
          </a:xfrm>
          <a:custGeom>
            <a:avLst/>
            <a:gdLst>
              <a:gd name="T0" fmla="*/ 2147483647 w 514"/>
              <a:gd name="T1" fmla="*/ 0 h 325"/>
              <a:gd name="T2" fmla="*/ 2147483647 w 514"/>
              <a:gd name="T3" fmla="*/ 2147483647 h 325"/>
              <a:gd name="T4" fmla="*/ 2147483647 w 514"/>
              <a:gd name="T5" fmla="*/ 2147483647 h 325"/>
              <a:gd name="T6" fmla="*/ 0 60000 65536"/>
              <a:gd name="T7" fmla="*/ 0 60000 65536"/>
              <a:gd name="T8" fmla="*/ 0 60000 65536"/>
              <a:gd name="T9" fmla="*/ 0 w 514"/>
              <a:gd name="T10" fmla="*/ 0 h 325"/>
              <a:gd name="T11" fmla="*/ 514 w 514"/>
              <a:gd name="T12" fmla="*/ 325 h 325"/>
            </a:gdLst>
            <a:ahLst/>
            <a:cxnLst>
              <a:cxn ang="T6">
                <a:pos x="T0" y="T1"/>
              </a:cxn>
              <a:cxn ang="T7">
                <a:pos x="T2" y="T3"/>
              </a:cxn>
              <a:cxn ang="T8">
                <a:pos x="T4" y="T5"/>
              </a:cxn>
            </a:cxnLst>
            <a:rect l="T9" t="T10" r="T11" b="T12"/>
            <a:pathLst>
              <a:path w="514" h="325">
                <a:moveTo>
                  <a:pt x="514" y="0"/>
                </a:moveTo>
                <a:cubicBezTo>
                  <a:pt x="317" y="109"/>
                  <a:pt x="120" y="219"/>
                  <a:pt x="60" y="272"/>
                </a:cubicBezTo>
                <a:cubicBezTo>
                  <a:pt x="0" y="325"/>
                  <a:pt x="136" y="310"/>
                  <a:pt x="151" y="318"/>
                </a:cubicBezTo>
              </a:path>
            </a:pathLst>
          </a:custGeom>
          <a:noFill/>
          <a:ln w="9525">
            <a:solidFill>
              <a:schemeClr val="tx1"/>
            </a:solidFill>
            <a:round/>
            <a:headEnd/>
            <a:tailEnd/>
          </a:ln>
        </p:spPr>
        <p:txBody>
          <a:bodyPr/>
          <a:lstStyle/>
          <a:p>
            <a:endParaRPr lang="en-US"/>
          </a:p>
        </p:txBody>
      </p:sp>
      <p:sp>
        <p:nvSpPr>
          <p:cNvPr id="53250" name="Rectangle 3"/>
          <p:cNvSpPr>
            <a:spLocks noChangeArrowheads="1"/>
          </p:cNvSpPr>
          <p:nvPr/>
        </p:nvSpPr>
        <p:spPr bwMode="auto">
          <a:xfrm>
            <a:off x="1638300" y="1676400"/>
            <a:ext cx="3824288" cy="5181600"/>
          </a:xfrm>
          <a:prstGeom prst="rect">
            <a:avLst/>
          </a:prstGeom>
          <a:solidFill>
            <a:schemeClr val="bg1"/>
          </a:solidFill>
          <a:ln w="9525">
            <a:noFill/>
            <a:miter lim="800000"/>
            <a:headEnd/>
            <a:tailEnd/>
          </a:ln>
        </p:spPr>
        <p:txBody>
          <a:bodyPr wrap="none" anchor="ctr"/>
          <a:lstStyle/>
          <a:p>
            <a:endParaRPr lang="en-US"/>
          </a:p>
        </p:txBody>
      </p:sp>
      <p:sp>
        <p:nvSpPr>
          <p:cNvPr id="53251" name="Text Box 4"/>
          <p:cNvSpPr txBox="1">
            <a:spLocks noChangeArrowheads="1"/>
          </p:cNvSpPr>
          <p:nvPr/>
        </p:nvSpPr>
        <p:spPr bwMode="auto">
          <a:xfrm>
            <a:off x="544513" y="-14288"/>
            <a:ext cx="7913687" cy="457201"/>
          </a:xfrm>
          <a:prstGeom prst="rect">
            <a:avLst/>
          </a:prstGeom>
          <a:noFill/>
          <a:ln w="9525">
            <a:noFill/>
            <a:miter lim="800000"/>
            <a:headEnd/>
            <a:tailEnd/>
          </a:ln>
        </p:spPr>
        <p:txBody>
          <a:bodyPr>
            <a:spAutoFit/>
          </a:bodyPr>
          <a:lstStyle/>
          <a:p>
            <a:pPr algn="ctr">
              <a:spcBef>
                <a:spcPct val="50000"/>
              </a:spcBef>
            </a:pPr>
            <a:r>
              <a:rPr lang="en-US" sz="2400" b="1">
                <a:solidFill>
                  <a:srgbClr val="FF3300"/>
                </a:solidFill>
                <a:cs typeface="Arial" charset="0"/>
              </a:rPr>
              <a:t>Bài 45:</a:t>
            </a:r>
            <a:r>
              <a:rPr lang="en-US" sz="2400" b="1" i="1">
                <a:solidFill>
                  <a:srgbClr val="FF3300"/>
                </a:solidFill>
                <a:cs typeface="Arial" charset="0"/>
              </a:rPr>
              <a:t> </a:t>
            </a:r>
            <a:r>
              <a:rPr lang="en-US" sz="2400" b="1">
                <a:solidFill>
                  <a:srgbClr val="FF3300"/>
                </a:solidFill>
                <a:cs typeface="Arial" charset="0"/>
              </a:rPr>
              <a:t>DÂY THẦN KINH TỦY</a:t>
            </a:r>
          </a:p>
        </p:txBody>
      </p:sp>
      <p:sp>
        <p:nvSpPr>
          <p:cNvPr id="53252" name="Rectangle 5"/>
          <p:cNvSpPr>
            <a:spLocks noChangeArrowheads="1"/>
          </p:cNvSpPr>
          <p:nvPr/>
        </p:nvSpPr>
        <p:spPr bwMode="auto">
          <a:xfrm>
            <a:off x="76200" y="557213"/>
            <a:ext cx="5086350" cy="822325"/>
          </a:xfrm>
          <a:prstGeom prst="rect">
            <a:avLst/>
          </a:prstGeom>
          <a:noFill/>
          <a:ln w="9525">
            <a:noFill/>
            <a:miter lim="800000"/>
            <a:headEnd/>
            <a:tailEnd/>
          </a:ln>
        </p:spPr>
        <p:txBody>
          <a:bodyPr anchor="ctr">
            <a:spAutoFit/>
          </a:bodyPr>
          <a:lstStyle/>
          <a:p>
            <a:pPr algn="just"/>
            <a:r>
              <a:rPr lang="pt-BR" sz="2400" b="1">
                <a:solidFill>
                  <a:srgbClr val="3333FF"/>
                </a:solidFill>
              </a:rPr>
              <a:t>- Từ tuỷ sống phát đi 31 đôi dây thần kinh tuỷ.</a:t>
            </a:r>
            <a:endParaRPr lang="en-US" sz="2400" b="1">
              <a:solidFill>
                <a:srgbClr val="3333FF"/>
              </a:solidFill>
            </a:endParaRPr>
          </a:p>
        </p:txBody>
      </p:sp>
      <p:sp>
        <p:nvSpPr>
          <p:cNvPr id="53253" name="Text Box 8"/>
          <p:cNvSpPr txBox="1">
            <a:spLocks noChangeArrowheads="1"/>
          </p:cNvSpPr>
          <p:nvPr/>
        </p:nvSpPr>
        <p:spPr bwMode="auto">
          <a:xfrm>
            <a:off x="0" y="266700"/>
            <a:ext cx="7696200" cy="457200"/>
          </a:xfrm>
          <a:prstGeom prst="rect">
            <a:avLst/>
          </a:prstGeom>
          <a:noFill/>
          <a:ln w="9525">
            <a:noFill/>
            <a:miter lim="800000"/>
            <a:headEnd/>
            <a:tailEnd/>
          </a:ln>
        </p:spPr>
        <p:txBody>
          <a:bodyPr>
            <a:spAutoFit/>
          </a:bodyPr>
          <a:lstStyle/>
          <a:p>
            <a:pPr>
              <a:spcBef>
                <a:spcPct val="50000"/>
              </a:spcBef>
            </a:pPr>
            <a:r>
              <a:rPr lang="en-US" sz="2400" b="1">
                <a:solidFill>
                  <a:srgbClr val="3333FF"/>
                </a:solidFill>
              </a:rPr>
              <a:t>1. </a:t>
            </a:r>
            <a:r>
              <a:rPr lang="en-US" sz="2400" b="1" u="sng">
                <a:solidFill>
                  <a:srgbClr val="3333FF"/>
                </a:solidFill>
              </a:rPr>
              <a:t>Cấu tạo dây thần kinh tủy</a:t>
            </a:r>
            <a:r>
              <a:rPr lang="en-US" sz="2400" b="1">
                <a:solidFill>
                  <a:srgbClr val="3333FF"/>
                </a:solidFill>
              </a:rPr>
              <a:t>:</a:t>
            </a:r>
          </a:p>
        </p:txBody>
      </p:sp>
      <p:sp>
        <p:nvSpPr>
          <p:cNvPr id="53254" name="Rectangle 7"/>
          <p:cNvSpPr>
            <a:spLocks noChangeArrowheads="1"/>
          </p:cNvSpPr>
          <p:nvPr/>
        </p:nvSpPr>
        <p:spPr bwMode="auto">
          <a:xfrm>
            <a:off x="76200" y="1235075"/>
            <a:ext cx="5229225" cy="1917700"/>
          </a:xfrm>
          <a:prstGeom prst="rect">
            <a:avLst/>
          </a:prstGeom>
          <a:noFill/>
          <a:ln w="9525">
            <a:noFill/>
            <a:miter lim="800000"/>
            <a:headEnd/>
            <a:tailEnd/>
          </a:ln>
        </p:spPr>
        <p:txBody>
          <a:bodyPr anchor="ctr">
            <a:spAutoFit/>
          </a:bodyPr>
          <a:lstStyle/>
          <a:p>
            <a:pPr algn="just"/>
            <a:r>
              <a:rPr lang="pt-BR" sz="2400" b="1">
                <a:solidFill>
                  <a:srgbClr val="0000FF"/>
                </a:solidFill>
              </a:rPr>
              <a:t>- Mỗi dây thần kinh tuỷ gồm: 2 r</a:t>
            </a:r>
            <a:r>
              <a:rPr lang="en-US" sz="2400" b="1">
                <a:solidFill>
                  <a:srgbClr val="0000FF"/>
                </a:solidFill>
              </a:rPr>
              <a:t>ễ</a:t>
            </a:r>
          </a:p>
          <a:p>
            <a:pPr algn="just"/>
            <a:r>
              <a:rPr lang="pt-BR" sz="2400" b="1">
                <a:solidFill>
                  <a:srgbClr val="0000FF"/>
                </a:solidFill>
              </a:rPr>
              <a:t>+ Rễ sau (rễ cảm giác): G</a:t>
            </a:r>
            <a:r>
              <a:rPr lang="en-US" sz="2400" b="1">
                <a:solidFill>
                  <a:srgbClr val="0000FF"/>
                </a:solidFill>
              </a:rPr>
              <a:t>ồm </a:t>
            </a:r>
            <a:r>
              <a:rPr lang="pt-BR" sz="2400" b="1">
                <a:solidFill>
                  <a:srgbClr val="0000FF"/>
                </a:solidFill>
              </a:rPr>
              <a:t>các bó sợi hướng tâm </a:t>
            </a:r>
          </a:p>
          <a:p>
            <a:pPr algn="just"/>
            <a:r>
              <a:rPr lang="pt-BR" sz="2400" b="1">
                <a:solidFill>
                  <a:srgbClr val="0000FF"/>
                </a:solidFill>
              </a:rPr>
              <a:t>+ Rễ trước (rễ vận động): G</a:t>
            </a:r>
            <a:r>
              <a:rPr lang="en-US" sz="2400" b="1">
                <a:solidFill>
                  <a:srgbClr val="0000FF"/>
                </a:solidFill>
              </a:rPr>
              <a:t>ồm </a:t>
            </a:r>
            <a:r>
              <a:rPr lang="pt-BR" sz="2400" b="1">
                <a:solidFill>
                  <a:srgbClr val="0000FF"/>
                </a:solidFill>
              </a:rPr>
              <a:t>các</a:t>
            </a:r>
            <a:r>
              <a:rPr lang="pt-BR" sz="2400">
                <a:solidFill>
                  <a:srgbClr val="0000FF"/>
                </a:solidFill>
              </a:rPr>
              <a:t> </a:t>
            </a:r>
            <a:r>
              <a:rPr lang="pt-BR" sz="2400" b="1">
                <a:solidFill>
                  <a:srgbClr val="0000FF"/>
                </a:solidFill>
              </a:rPr>
              <a:t> bó sợi ly tâm     </a:t>
            </a:r>
          </a:p>
        </p:txBody>
      </p:sp>
      <p:sp>
        <p:nvSpPr>
          <p:cNvPr id="53255" name="Rectangle 8"/>
          <p:cNvSpPr>
            <a:spLocks noChangeArrowheads="1"/>
          </p:cNvSpPr>
          <p:nvPr/>
        </p:nvSpPr>
        <p:spPr bwMode="auto">
          <a:xfrm>
            <a:off x="0" y="3060700"/>
            <a:ext cx="5057775" cy="822325"/>
          </a:xfrm>
          <a:prstGeom prst="rect">
            <a:avLst/>
          </a:prstGeom>
          <a:noFill/>
          <a:ln w="9525">
            <a:noFill/>
            <a:miter lim="800000"/>
            <a:headEnd/>
            <a:tailEnd/>
          </a:ln>
        </p:spPr>
        <p:txBody>
          <a:bodyPr anchor="ctr">
            <a:spAutoFit/>
          </a:bodyPr>
          <a:lstStyle/>
          <a:p>
            <a:pPr algn="just"/>
            <a:r>
              <a:rPr lang="pt-BR" sz="2400" b="1">
                <a:solidFill>
                  <a:srgbClr val="3333FF"/>
                </a:solidFill>
              </a:rPr>
              <a:t>- Các rễ tủy đi ra khỏi lỗ gian đốt nhập lại thành dây thần kinh tủy.</a:t>
            </a:r>
          </a:p>
        </p:txBody>
      </p:sp>
      <p:sp>
        <p:nvSpPr>
          <p:cNvPr id="53256" name="Text Box 9"/>
          <p:cNvSpPr txBox="1">
            <a:spLocks noChangeArrowheads="1"/>
          </p:cNvSpPr>
          <p:nvPr/>
        </p:nvSpPr>
        <p:spPr bwMode="auto">
          <a:xfrm>
            <a:off x="0" y="3824288"/>
            <a:ext cx="7696200" cy="457200"/>
          </a:xfrm>
          <a:prstGeom prst="rect">
            <a:avLst/>
          </a:prstGeom>
          <a:noFill/>
          <a:ln w="9525">
            <a:noFill/>
            <a:miter lim="800000"/>
            <a:headEnd/>
            <a:tailEnd/>
          </a:ln>
        </p:spPr>
        <p:txBody>
          <a:bodyPr>
            <a:spAutoFit/>
          </a:bodyPr>
          <a:lstStyle/>
          <a:p>
            <a:pPr>
              <a:spcBef>
                <a:spcPct val="50000"/>
              </a:spcBef>
            </a:pPr>
            <a:r>
              <a:rPr lang="en-US" sz="2400" b="1">
                <a:solidFill>
                  <a:srgbClr val="3333FF"/>
                </a:solidFill>
              </a:rPr>
              <a:t>2. </a:t>
            </a:r>
            <a:r>
              <a:rPr lang="en-US" sz="2400" b="1" u="sng">
                <a:solidFill>
                  <a:srgbClr val="3333FF"/>
                </a:solidFill>
              </a:rPr>
              <a:t>Chức năng của dây thần kinh tủy</a:t>
            </a:r>
            <a:r>
              <a:rPr lang="en-US" sz="2400" b="1">
                <a:solidFill>
                  <a:srgbClr val="3333FF"/>
                </a:solidFill>
              </a:rPr>
              <a:t>:</a:t>
            </a:r>
          </a:p>
        </p:txBody>
      </p:sp>
      <p:sp>
        <p:nvSpPr>
          <p:cNvPr id="53257" name="Text Box 10"/>
          <p:cNvSpPr txBox="1">
            <a:spLocks noChangeArrowheads="1"/>
          </p:cNvSpPr>
          <p:nvPr/>
        </p:nvSpPr>
        <p:spPr bwMode="auto">
          <a:xfrm>
            <a:off x="76200" y="4224338"/>
            <a:ext cx="5300663" cy="1187450"/>
          </a:xfrm>
          <a:prstGeom prst="rect">
            <a:avLst/>
          </a:prstGeom>
          <a:noFill/>
          <a:ln w="9525">
            <a:noFill/>
            <a:miter lim="800000"/>
            <a:headEnd/>
            <a:tailEnd/>
          </a:ln>
        </p:spPr>
        <p:txBody>
          <a:bodyPr>
            <a:spAutoFit/>
          </a:bodyPr>
          <a:lstStyle/>
          <a:p>
            <a:pPr algn="just">
              <a:spcBef>
                <a:spcPct val="50000"/>
              </a:spcBef>
            </a:pPr>
            <a:r>
              <a:rPr lang="en-US" sz="2400" b="1">
                <a:solidFill>
                  <a:srgbClr val="0000FF"/>
                </a:solidFill>
              </a:rPr>
              <a:t>- Rễ trước dẫn truyền xung vận động từ trung ương ra cơ quan phản ứng</a:t>
            </a:r>
          </a:p>
        </p:txBody>
      </p:sp>
      <p:sp>
        <p:nvSpPr>
          <p:cNvPr id="53258" name="Line 11"/>
          <p:cNvSpPr>
            <a:spLocks noChangeShapeType="1"/>
          </p:cNvSpPr>
          <p:nvPr/>
        </p:nvSpPr>
        <p:spPr bwMode="auto">
          <a:xfrm>
            <a:off x="5329238" y="463550"/>
            <a:ext cx="57150" cy="6394450"/>
          </a:xfrm>
          <a:prstGeom prst="line">
            <a:avLst/>
          </a:prstGeom>
          <a:noFill/>
          <a:ln w="57150" cmpd="thinThick">
            <a:solidFill>
              <a:srgbClr val="800000"/>
            </a:solidFill>
            <a:round/>
            <a:headEnd/>
            <a:tailEnd/>
          </a:ln>
        </p:spPr>
        <p:txBody>
          <a:bodyPr/>
          <a:lstStyle/>
          <a:p>
            <a:endParaRPr lang="en-US"/>
          </a:p>
        </p:txBody>
      </p:sp>
      <p:sp>
        <p:nvSpPr>
          <p:cNvPr id="13" name="Rectangle 17"/>
          <p:cNvSpPr>
            <a:spLocks noChangeArrowheads="1"/>
          </p:cNvSpPr>
          <p:nvPr/>
        </p:nvSpPr>
        <p:spPr bwMode="auto">
          <a:xfrm>
            <a:off x="33338" y="5438775"/>
            <a:ext cx="5314950" cy="1038225"/>
          </a:xfrm>
          <a:prstGeom prst="rect">
            <a:avLst/>
          </a:prstGeom>
          <a:noFill/>
          <a:ln w="9525">
            <a:noFill/>
            <a:miter lim="800000"/>
            <a:headEnd/>
            <a:tailEnd/>
          </a:ln>
        </p:spPr>
        <p:txBody>
          <a:bodyPr/>
          <a:lstStyle/>
          <a:p>
            <a:pPr marL="60325" indent="-60325" algn="just">
              <a:lnSpc>
                <a:spcPct val="90000"/>
              </a:lnSpc>
              <a:spcBef>
                <a:spcPct val="20000"/>
              </a:spcBef>
              <a:tabLst>
                <a:tab pos="457200" algn="l"/>
              </a:tabLst>
            </a:pPr>
            <a:r>
              <a:rPr lang="en-US" sz="2400" b="1">
                <a:solidFill>
                  <a:srgbClr val="0000FF"/>
                </a:solidFill>
              </a:rPr>
              <a:t>	</a:t>
            </a:r>
            <a:r>
              <a:rPr lang="en-US" sz="1600" b="1">
                <a:solidFill>
                  <a:srgbClr val="0000FF"/>
                </a:solidFill>
              </a:rPr>
              <a:t> - </a:t>
            </a:r>
            <a:r>
              <a:rPr lang="en-US" sz="2400" b="1">
                <a:solidFill>
                  <a:srgbClr val="0000FF"/>
                </a:solidFill>
              </a:rPr>
              <a:t>Rễ sau dẫn truyền xung cảm giác từ cơ quan thụ cảm đến trung ương thần kinh.</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iterate type="lt">
                                    <p:tmPct val="0"/>
                                  </p:iterate>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0" y="3709988"/>
            <a:ext cx="8839200" cy="2225675"/>
          </a:xfrm>
          <a:prstGeom prst="rect">
            <a:avLst/>
          </a:prstGeom>
          <a:noFill/>
          <a:ln w="9525">
            <a:noFill/>
            <a:miter lim="800000"/>
            <a:headEnd/>
            <a:tailEnd/>
          </a:ln>
        </p:spPr>
        <p:txBody>
          <a:bodyPr>
            <a:spAutoFit/>
          </a:bodyPr>
          <a:lstStyle/>
          <a:p>
            <a:r>
              <a:rPr lang="en-US" sz="2000" b="1">
                <a:solidFill>
                  <a:srgbClr val="3333FF"/>
                </a:solidFill>
                <a:latin typeface="Times New Roman" pitchFamily="18" charset="0"/>
              </a:rPr>
              <a:t>+Thí nghiệm 1 cho phép ta rút ra kết luận gì về chức năng rễ trước?</a:t>
            </a:r>
          </a:p>
          <a:p>
            <a:endParaRPr lang="en-US" sz="2000" b="1">
              <a:solidFill>
                <a:srgbClr val="3333FF"/>
              </a:solidFill>
              <a:latin typeface="Times New Roman" pitchFamily="18" charset="0"/>
            </a:endParaRPr>
          </a:p>
          <a:p>
            <a:endParaRPr lang="en-US" sz="2000" b="1">
              <a:solidFill>
                <a:srgbClr val="3333FF"/>
              </a:solidFill>
              <a:latin typeface="Times New Roman" pitchFamily="18" charset="0"/>
            </a:endParaRPr>
          </a:p>
          <a:p>
            <a:r>
              <a:rPr lang="en-US" sz="2000" b="1">
                <a:solidFill>
                  <a:srgbClr val="3333FF"/>
                </a:solidFill>
                <a:latin typeface="Times New Roman" pitchFamily="18" charset="0"/>
              </a:rPr>
              <a:t>+ Thí nghiệm 2 cho phép ta rút ra kết luận gì về chức năng rễ sau?</a:t>
            </a:r>
          </a:p>
          <a:p>
            <a:endParaRPr lang="en-US" sz="2000" b="1">
              <a:solidFill>
                <a:srgbClr val="3333FF"/>
              </a:solidFill>
              <a:latin typeface="Times New Roman" pitchFamily="18" charset="0"/>
            </a:endParaRPr>
          </a:p>
          <a:p>
            <a:endParaRPr lang="en-US" sz="2000" b="1">
              <a:solidFill>
                <a:srgbClr val="3333FF"/>
              </a:solidFill>
              <a:latin typeface="Times New Roman" pitchFamily="18" charset="0"/>
            </a:endParaRPr>
          </a:p>
          <a:p>
            <a:r>
              <a:rPr lang="en-US" sz="2000" b="1">
                <a:solidFill>
                  <a:srgbClr val="3333FF"/>
                </a:solidFill>
                <a:latin typeface="Times New Roman" pitchFamily="18" charset="0"/>
              </a:rPr>
              <a:t>+ Từ thí nghiệm 1 và 2, nêu chức năng của dây thần kinh tuỷ?</a:t>
            </a:r>
            <a:r>
              <a:rPr lang="en-US"/>
              <a:t> </a:t>
            </a:r>
          </a:p>
        </p:txBody>
      </p:sp>
      <p:graphicFrame>
        <p:nvGraphicFramePr>
          <p:cNvPr id="58399" name="Group 31"/>
          <p:cNvGraphicFramePr>
            <a:graphicFrameLocks noGrp="1"/>
          </p:cNvGraphicFramePr>
          <p:nvPr>
            <p:ph/>
          </p:nvPr>
        </p:nvGraphicFramePr>
        <p:xfrm>
          <a:off x="533400" y="228600"/>
          <a:ext cx="8229600" cy="3465513"/>
        </p:xfrm>
        <a:graphic>
          <a:graphicData uri="http://schemas.openxmlformats.org/drawingml/2006/table">
            <a:tbl>
              <a:tblPr/>
              <a:tblGrid>
                <a:gridCol w="25146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61988">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1" i="0" u="none" strike="noStrike" cap="none" normalizeH="0" baseline="0" smtClean="0">
                          <a:ln>
                            <a:noFill/>
                          </a:ln>
                          <a:solidFill>
                            <a:srgbClr val="FF3300"/>
                          </a:solidFill>
                          <a:effectLst/>
                          <a:latin typeface="Calibri" pitchFamily="34" charset="0"/>
                        </a:rPr>
                        <a:t>Thí nghiệm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400" b="1" i="0" u="none" strike="noStrike" cap="none" normalizeH="0" baseline="0" smtClean="0">
                          <a:ln>
                            <a:noFill/>
                          </a:ln>
                          <a:solidFill>
                            <a:srgbClr val="FF3300"/>
                          </a:solidFill>
                          <a:effectLst/>
                          <a:latin typeface="Calibri" pitchFamily="34" charset="0"/>
                        </a:rPr>
                        <a:t>Điều kiện thí nghiệm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400" b="1" i="0" u="none" strike="noStrike" cap="none" normalizeH="0" baseline="0" smtClean="0">
                          <a:ln>
                            <a:noFill/>
                          </a:ln>
                          <a:solidFill>
                            <a:srgbClr val="FF3300"/>
                          </a:solidFill>
                          <a:effectLst/>
                          <a:latin typeface="Calibri" pitchFamily="34" charset="0"/>
                        </a:rPr>
                        <a:t>Kết quả thí nghiệm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03350">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en-US" sz="24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en-US"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en-US"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00175">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en-US" sz="24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en-US"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en-US"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4292" name="Text Box 21"/>
          <p:cNvSpPr txBox="1">
            <a:spLocks noChangeArrowheads="1"/>
          </p:cNvSpPr>
          <p:nvPr/>
        </p:nvSpPr>
        <p:spPr bwMode="auto">
          <a:xfrm>
            <a:off x="457200" y="1071563"/>
            <a:ext cx="2667000" cy="1187450"/>
          </a:xfrm>
          <a:prstGeom prst="rect">
            <a:avLst/>
          </a:prstGeom>
          <a:noFill/>
          <a:ln w="9525">
            <a:noFill/>
            <a:miter lim="800000"/>
            <a:headEnd/>
            <a:tailEnd/>
          </a:ln>
        </p:spPr>
        <p:txBody>
          <a:bodyPr>
            <a:spAutoFit/>
          </a:bodyPr>
          <a:lstStyle/>
          <a:p>
            <a:pPr>
              <a:spcBef>
                <a:spcPct val="50000"/>
              </a:spcBef>
            </a:pPr>
            <a:r>
              <a:rPr lang="en-US" sz="2400" b="1">
                <a:solidFill>
                  <a:srgbClr val="3333FF"/>
                </a:solidFill>
              </a:rPr>
              <a:t>1. Kích thích bằng HCl 1% chi sau bên phải</a:t>
            </a:r>
          </a:p>
        </p:txBody>
      </p:sp>
      <p:sp>
        <p:nvSpPr>
          <p:cNvPr id="54293" name="Text Box 22"/>
          <p:cNvSpPr txBox="1">
            <a:spLocks noChangeArrowheads="1"/>
          </p:cNvSpPr>
          <p:nvPr/>
        </p:nvSpPr>
        <p:spPr bwMode="auto">
          <a:xfrm>
            <a:off x="457200" y="2466975"/>
            <a:ext cx="2743200" cy="1187450"/>
          </a:xfrm>
          <a:prstGeom prst="rect">
            <a:avLst/>
          </a:prstGeom>
          <a:noFill/>
          <a:ln w="9525">
            <a:noFill/>
            <a:miter lim="800000"/>
            <a:headEnd/>
            <a:tailEnd/>
          </a:ln>
        </p:spPr>
        <p:txBody>
          <a:bodyPr>
            <a:spAutoFit/>
          </a:bodyPr>
          <a:lstStyle/>
          <a:p>
            <a:pPr>
              <a:spcBef>
                <a:spcPct val="50000"/>
              </a:spcBef>
            </a:pPr>
            <a:r>
              <a:rPr lang="en-US" sz="2400" b="1">
                <a:solidFill>
                  <a:srgbClr val="3333FF"/>
                </a:solidFill>
              </a:rPr>
              <a:t>2 Kích thích bằng HCl 1% chi sau bên trái</a:t>
            </a:r>
          </a:p>
        </p:txBody>
      </p:sp>
      <p:sp>
        <p:nvSpPr>
          <p:cNvPr id="54294" name="Text Box 23"/>
          <p:cNvSpPr txBox="1">
            <a:spLocks noChangeArrowheads="1"/>
          </p:cNvSpPr>
          <p:nvPr/>
        </p:nvSpPr>
        <p:spPr bwMode="auto">
          <a:xfrm>
            <a:off x="3429000" y="1147763"/>
            <a:ext cx="2286000" cy="822325"/>
          </a:xfrm>
          <a:prstGeom prst="rect">
            <a:avLst/>
          </a:prstGeom>
          <a:noFill/>
          <a:ln w="9525">
            <a:noFill/>
            <a:miter lim="800000"/>
            <a:headEnd/>
            <a:tailEnd/>
          </a:ln>
        </p:spPr>
        <p:txBody>
          <a:bodyPr>
            <a:spAutoFit/>
          </a:bodyPr>
          <a:lstStyle/>
          <a:p>
            <a:pPr>
              <a:spcBef>
                <a:spcPct val="50000"/>
              </a:spcBef>
            </a:pPr>
            <a:r>
              <a:rPr lang="en-US" sz="2400" b="1"/>
              <a:t>Rễ trước bên phải bị cắt</a:t>
            </a:r>
          </a:p>
        </p:txBody>
      </p:sp>
      <p:sp>
        <p:nvSpPr>
          <p:cNvPr id="54295" name="Text Box 24"/>
          <p:cNvSpPr txBox="1">
            <a:spLocks noChangeArrowheads="1"/>
          </p:cNvSpPr>
          <p:nvPr/>
        </p:nvSpPr>
        <p:spPr bwMode="auto">
          <a:xfrm>
            <a:off x="3429000" y="2552700"/>
            <a:ext cx="1981200" cy="822325"/>
          </a:xfrm>
          <a:prstGeom prst="rect">
            <a:avLst/>
          </a:prstGeom>
          <a:noFill/>
          <a:ln w="9525">
            <a:noFill/>
            <a:miter lim="800000"/>
            <a:headEnd/>
            <a:tailEnd/>
          </a:ln>
        </p:spPr>
        <p:txBody>
          <a:bodyPr>
            <a:spAutoFit/>
          </a:bodyPr>
          <a:lstStyle/>
          <a:p>
            <a:pPr>
              <a:spcBef>
                <a:spcPct val="50000"/>
              </a:spcBef>
            </a:pPr>
            <a:r>
              <a:rPr lang="en-US" sz="2400" b="1"/>
              <a:t>Rễ sau bên trái bị cắt</a:t>
            </a:r>
          </a:p>
        </p:txBody>
      </p:sp>
      <p:sp>
        <p:nvSpPr>
          <p:cNvPr id="54296" name="Text Box 25"/>
          <p:cNvSpPr txBox="1">
            <a:spLocks noChangeArrowheads="1"/>
          </p:cNvSpPr>
          <p:nvPr/>
        </p:nvSpPr>
        <p:spPr bwMode="auto">
          <a:xfrm>
            <a:off x="6019800" y="1033463"/>
            <a:ext cx="2667000" cy="1311275"/>
          </a:xfrm>
          <a:prstGeom prst="rect">
            <a:avLst/>
          </a:prstGeom>
          <a:noFill/>
          <a:ln w="9525">
            <a:noFill/>
            <a:miter lim="800000"/>
            <a:headEnd/>
            <a:tailEnd/>
          </a:ln>
        </p:spPr>
        <p:txBody>
          <a:bodyPr>
            <a:spAutoFit/>
          </a:bodyPr>
          <a:lstStyle/>
          <a:p>
            <a:pPr>
              <a:spcBef>
                <a:spcPct val="50000"/>
              </a:spcBef>
            </a:pPr>
            <a:r>
              <a:rPr lang="en-US" sz="2000" b="1"/>
              <a:t>Chân sau bên phải không co, nhưng co chân trái và hai chi trước</a:t>
            </a:r>
          </a:p>
        </p:txBody>
      </p:sp>
      <p:sp>
        <p:nvSpPr>
          <p:cNvPr id="54297" name="Text Box 26"/>
          <p:cNvSpPr txBox="1">
            <a:spLocks noChangeArrowheads="1"/>
          </p:cNvSpPr>
          <p:nvPr/>
        </p:nvSpPr>
        <p:spPr bwMode="auto">
          <a:xfrm>
            <a:off x="6248400" y="2519363"/>
            <a:ext cx="2133600" cy="822325"/>
          </a:xfrm>
          <a:prstGeom prst="rect">
            <a:avLst/>
          </a:prstGeom>
          <a:noFill/>
          <a:ln w="9525">
            <a:noFill/>
            <a:miter lim="800000"/>
            <a:headEnd/>
            <a:tailEnd/>
          </a:ln>
        </p:spPr>
        <p:txBody>
          <a:bodyPr>
            <a:spAutoFit/>
          </a:bodyPr>
          <a:lstStyle/>
          <a:p>
            <a:pPr>
              <a:spcBef>
                <a:spcPct val="50000"/>
              </a:spcBef>
            </a:pPr>
            <a:r>
              <a:rPr lang="en-US" sz="2400" b="1"/>
              <a:t>Không chi nào co cả</a:t>
            </a:r>
          </a:p>
        </p:txBody>
      </p:sp>
      <p:sp>
        <p:nvSpPr>
          <p:cNvPr id="58395" name="Text Box 27"/>
          <p:cNvSpPr txBox="1">
            <a:spLocks noChangeArrowheads="1"/>
          </p:cNvSpPr>
          <p:nvPr/>
        </p:nvSpPr>
        <p:spPr bwMode="auto">
          <a:xfrm>
            <a:off x="0" y="4033838"/>
            <a:ext cx="8667750" cy="671512"/>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rPr>
              <a:t>         Rễ trước: dẫn truyền xung thần kinh vận động t</a:t>
            </a:r>
            <a:r>
              <a:rPr lang="en-US" b="1"/>
              <a:t>ừ trung ương đến cơ quan phản ứng ( bó sợi li tâm)</a:t>
            </a:r>
            <a:r>
              <a:rPr lang="en-US"/>
              <a:t> </a:t>
            </a:r>
          </a:p>
        </p:txBody>
      </p:sp>
      <p:sp>
        <p:nvSpPr>
          <p:cNvPr id="58396" name="Text Box 28"/>
          <p:cNvSpPr txBox="1">
            <a:spLocks noChangeArrowheads="1"/>
          </p:cNvSpPr>
          <p:nvPr/>
        </p:nvSpPr>
        <p:spPr bwMode="auto">
          <a:xfrm>
            <a:off x="204788" y="4986338"/>
            <a:ext cx="8424862" cy="671512"/>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rPr>
              <a:t>    Rễ sau: dẫn truyền xung thần kinh cảm giác t</a:t>
            </a:r>
            <a:r>
              <a:rPr lang="en-US" b="1"/>
              <a:t>ừ cơ quan thụ cảm đến trung ương (bó sợi hướng tâm).</a:t>
            </a:r>
            <a:r>
              <a:rPr lang="en-US"/>
              <a:t> </a:t>
            </a:r>
          </a:p>
        </p:txBody>
      </p:sp>
      <p:sp>
        <p:nvSpPr>
          <p:cNvPr id="58397" name="Text Box 29"/>
          <p:cNvSpPr txBox="1">
            <a:spLocks noChangeArrowheads="1"/>
          </p:cNvSpPr>
          <p:nvPr/>
        </p:nvSpPr>
        <p:spPr bwMode="auto">
          <a:xfrm>
            <a:off x="0" y="5799138"/>
            <a:ext cx="8915400" cy="701675"/>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rPr>
              <a:t>            Dẫn truyền xung thần kinh theo 2 chiều từ ngoại biên về trung khu (tủy) và từ trung khu ra ngoại biên.</a:t>
            </a:r>
            <a:r>
              <a:rPr lang="en-US"/>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1000" fill="hold"/>
                                        <p:tgtEl>
                                          <p:spTgt spid="58370"/>
                                        </p:tgtEl>
                                        <p:attrNameLst>
                                          <p:attrName>ppt_x</p:attrName>
                                        </p:attrNameLst>
                                      </p:cBhvr>
                                      <p:tavLst>
                                        <p:tav tm="0">
                                          <p:val>
                                            <p:strVal val="#ppt_x-.2"/>
                                          </p:val>
                                        </p:tav>
                                        <p:tav tm="100000">
                                          <p:val>
                                            <p:strVal val="#ppt_x"/>
                                          </p:val>
                                        </p:tav>
                                      </p:tavLst>
                                    </p:anim>
                                    <p:anim calcmode="lin" valueType="num">
                                      <p:cBhvr>
                                        <p:cTn id="8" dur="1000" fill="hold"/>
                                        <p:tgtEl>
                                          <p:spTgt spid="583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7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8395"/>
                                        </p:tgtEl>
                                        <p:attrNameLst>
                                          <p:attrName>style.visibility</p:attrName>
                                        </p:attrNameLst>
                                      </p:cBhvr>
                                      <p:to>
                                        <p:strVal val="visible"/>
                                      </p:to>
                                    </p:set>
                                    <p:anim calcmode="lin" valueType="num">
                                      <p:cBhvr>
                                        <p:cTn id="14" dur="1000" fill="hold"/>
                                        <p:tgtEl>
                                          <p:spTgt spid="58395"/>
                                        </p:tgtEl>
                                        <p:attrNameLst>
                                          <p:attrName>ppt_x</p:attrName>
                                        </p:attrNameLst>
                                      </p:cBhvr>
                                      <p:tavLst>
                                        <p:tav tm="0">
                                          <p:val>
                                            <p:strVal val="#ppt_x-.2"/>
                                          </p:val>
                                        </p:tav>
                                        <p:tav tm="100000">
                                          <p:val>
                                            <p:strVal val="#ppt_x"/>
                                          </p:val>
                                        </p:tav>
                                      </p:tavLst>
                                    </p:anim>
                                    <p:anim calcmode="lin" valueType="num">
                                      <p:cBhvr>
                                        <p:cTn id="15" dur="1000" fill="hold"/>
                                        <p:tgtEl>
                                          <p:spTgt spid="5839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839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8396"/>
                                        </p:tgtEl>
                                        <p:attrNameLst>
                                          <p:attrName>style.visibility</p:attrName>
                                        </p:attrNameLst>
                                      </p:cBhvr>
                                      <p:to>
                                        <p:strVal val="visible"/>
                                      </p:to>
                                    </p:set>
                                    <p:anim calcmode="lin" valueType="num">
                                      <p:cBhvr>
                                        <p:cTn id="21" dur="1000" fill="hold"/>
                                        <p:tgtEl>
                                          <p:spTgt spid="58396"/>
                                        </p:tgtEl>
                                        <p:attrNameLst>
                                          <p:attrName>ppt_x</p:attrName>
                                        </p:attrNameLst>
                                      </p:cBhvr>
                                      <p:tavLst>
                                        <p:tav tm="0">
                                          <p:val>
                                            <p:strVal val="#ppt_x-.2"/>
                                          </p:val>
                                        </p:tav>
                                        <p:tav tm="100000">
                                          <p:val>
                                            <p:strVal val="#ppt_x"/>
                                          </p:val>
                                        </p:tav>
                                      </p:tavLst>
                                    </p:anim>
                                    <p:anim calcmode="lin" valueType="num">
                                      <p:cBhvr>
                                        <p:cTn id="22" dur="1000" fill="hold"/>
                                        <p:tgtEl>
                                          <p:spTgt spid="5839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8396"/>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8397"/>
                                        </p:tgtEl>
                                        <p:attrNameLst>
                                          <p:attrName>style.visibility</p:attrName>
                                        </p:attrNameLst>
                                      </p:cBhvr>
                                      <p:to>
                                        <p:strVal val="visible"/>
                                      </p:to>
                                    </p:set>
                                    <p:anim calcmode="lin" valueType="num">
                                      <p:cBhvr>
                                        <p:cTn id="28" dur="1000" fill="hold"/>
                                        <p:tgtEl>
                                          <p:spTgt spid="58397"/>
                                        </p:tgtEl>
                                        <p:attrNameLst>
                                          <p:attrName>ppt_x</p:attrName>
                                        </p:attrNameLst>
                                      </p:cBhvr>
                                      <p:tavLst>
                                        <p:tav tm="0">
                                          <p:val>
                                            <p:strVal val="#ppt_x-.2"/>
                                          </p:val>
                                        </p:tav>
                                        <p:tav tm="100000">
                                          <p:val>
                                            <p:strVal val="#ppt_x"/>
                                          </p:val>
                                        </p:tav>
                                      </p:tavLst>
                                    </p:anim>
                                    <p:anim calcmode="lin" valueType="num">
                                      <p:cBhvr>
                                        <p:cTn id="29" dur="1000" fill="hold"/>
                                        <p:tgtEl>
                                          <p:spTgt spid="58397"/>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8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95" grpId="0"/>
      <p:bldP spid="58396" grpId="0"/>
      <p:bldP spid="5839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Text Box 5"/>
          <p:cNvSpPr txBox="1">
            <a:spLocks noChangeArrowheads="1"/>
          </p:cNvSpPr>
          <p:nvPr/>
        </p:nvSpPr>
        <p:spPr bwMode="auto">
          <a:xfrm>
            <a:off x="457200" y="3276600"/>
            <a:ext cx="8077200" cy="579438"/>
          </a:xfrm>
          <a:prstGeom prst="rect">
            <a:avLst/>
          </a:prstGeom>
          <a:noFill/>
          <a:ln w="9525">
            <a:noFill/>
            <a:miter lim="800000"/>
            <a:headEnd/>
            <a:tailEnd/>
          </a:ln>
        </p:spPr>
        <p:txBody>
          <a:bodyPr>
            <a:spAutoFit/>
          </a:bodyPr>
          <a:lstStyle/>
          <a:p>
            <a:pPr>
              <a:spcBef>
                <a:spcPct val="50000"/>
              </a:spcBef>
            </a:pPr>
            <a:r>
              <a:rPr lang="en-US" sz="3200">
                <a:solidFill>
                  <a:srgbClr val="FF3300"/>
                </a:solidFill>
              </a:rPr>
              <a:t>- Tại sao nói dây thần kinh tủy là dây pha?</a:t>
            </a:r>
          </a:p>
        </p:txBody>
      </p:sp>
      <p:sp>
        <p:nvSpPr>
          <p:cNvPr id="90118" name="Text Box 6"/>
          <p:cNvSpPr txBox="1">
            <a:spLocks noChangeArrowheads="1"/>
          </p:cNvSpPr>
          <p:nvPr/>
        </p:nvSpPr>
        <p:spPr bwMode="auto">
          <a:xfrm>
            <a:off x="685800" y="3733800"/>
            <a:ext cx="7620000" cy="2528888"/>
          </a:xfrm>
          <a:prstGeom prst="rect">
            <a:avLst/>
          </a:prstGeom>
          <a:noFill/>
          <a:ln w="9525">
            <a:noFill/>
            <a:miter lim="800000"/>
            <a:headEnd/>
            <a:tailEnd/>
          </a:ln>
        </p:spPr>
        <p:txBody>
          <a:bodyPr>
            <a:spAutoFit/>
          </a:bodyPr>
          <a:lstStyle/>
          <a:p>
            <a:pPr algn="just">
              <a:spcBef>
                <a:spcPct val="50000"/>
              </a:spcBef>
            </a:pPr>
            <a:r>
              <a:rPr lang="en-US" sz="3200">
                <a:solidFill>
                  <a:srgbClr val="3333FF"/>
                </a:solidFill>
              </a:rPr>
              <a:t>=&gt; Vì dây thần kinh tủy bao gồm các bó sợi cảm giác và bó sợi vận động được liên hệ với tủy sống qua rễ sau và rễ trước. Rễ sau là rễ cảm giác, rễ trước là rễ vận động.</a:t>
            </a:r>
          </a:p>
        </p:txBody>
      </p:sp>
      <p:pic>
        <p:nvPicPr>
          <p:cNvPr id="55299" name="Picture 9" descr="b15"/>
          <p:cNvPicPr>
            <a:picLocks noChangeAspect="1" noChangeArrowheads="1"/>
          </p:cNvPicPr>
          <p:nvPr/>
        </p:nvPicPr>
        <p:blipFill>
          <a:blip r:embed="rId2">
            <a:lum bright="12000" contrast="36000"/>
          </a:blip>
          <a:srcRect/>
          <a:stretch>
            <a:fillRect/>
          </a:stretch>
        </p:blipFill>
        <p:spPr bwMode="auto">
          <a:xfrm>
            <a:off x="228600" y="228600"/>
            <a:ext cx="4876800" cy="2971800"/>
          </a:xfrm>
          <a:prstGeom prst="rect">
            <a:avLst/>
          </a:prstGeom>
          <a:noFill/>
          <a:ln w="9525">
            <a:noFill/>
            <a:miter lim="800000"/>
            <a:headEnd/>
            <a:tailEnd/>
          </a:ln>
        </p:spPr>
      </p:pic>
      <p:pic>
        <p:nvPicPr>
          <p:cNvPr id="55300" name="Picture 6" descr="5116W"/>
          <p:cNvPicPr>
            <a:picLocks noChangeAspect="1" noChangeArrowheads="1"/>
          </p:cNvPicPr>
          <p:nvPr/>
        </p:nvPicPr>
        <p:blipFill>
          <a:blip r:embed="rId3">
            <a:lum bright="6000" contrast="12000"/>
          </a:blip>
          <a:srcRect/>
          <a:stretch>
            <a:fillRect/>
          </a:stretch>
        </p:blipFill>
        <p:spPr bwMode="auto">
          <a:xfrm>
            <a:off x="4876800" y="152400"/>
            <a:ext cx="4267200" cy="312420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0117"/>
                                        </p:tgtEl>
                                        <p:attrNameLst>
                                          <p:attrName>style.visibility</p:attrName>
                                        </p:attrNameLst>
                                      </p:cBhvr>
                                      <p:to>
                                        <p:strVal val="visible"/>
                                      </p:to>
                                    </p:set>
                                    <p:animEffect transition="in" filter="box(in)">
                                      <p:cBhvr>
                                        <p:cTn id="7" dur="500"/>
                                        <p:tgtEl>
                                          <p:spTgt spid="901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0118"/>
                                        </p:tgtEl>
                                        <p:attrNameLst>
                                          <p:attrName>style.visibility</p:attrName>
                                        </p:attrNameLst>
                                      </p:cBhvr>
                                      <p:to>
                                        <p:strVal val="visible"/>
                                      </p:to>
                                    </p:set>
                                    <p:animEffect transition="in" filter="wedge">
                                      <p:cBhvr>
                                        <p:cTn id="12" dur="2000"/>
                                        <p:tgtEl>
                                          <p:spTgt spid="90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p:bldP spid="901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Freeform 2"/>
          <p:cNvSpPr>
            <a:spLocks/>
          </p:cNvSpPr>
          <p:nvPr/>
        </p:nvSpPr>
        <p:spPr bwMode="auto">
          <a:xfrm>
            <a:off x="4614863" y="4611688"/>
            <a:ext cx="815975" cy="515937"/>
          </a:xfrm>
          <a:custGeom>
            <a:avLst/>
            <a:gdLst>
              <a:gd name="T0" fmla="*/ 2147483647 w 514"/>
              <a:gd name="T1" fmla="*/ 0 h 325"/>
              <a:gd name="T2" fmla="*/ 2147483647 w 514"/>
              <a:gd name="T3" fmla="*/ 2147483647 h 325"/>
              <a:gd name="T4" fmla="*/ 2147483647 w 514"/>
              <a:gd name="T5" fmla="*/ 2147483647 h 325"/>
              <a:gd name="T6" fmla="*/ 0 60000 65536"/>
              <a:gd name="T7" fmla="*/ 0 60000 65536"/>
              <a:gd name="T8" fmla="*/ 0 60000 65536"/>
              <a:gd name="T9" fmla="*/ 0 w 514"/>
              <a:gd name="T10" fmla="*/ 0 h 325"/>
              <a:gd name="T11" fmla="*/ 514 w 514"/>
              <a:gd name="T12" fmla="*/ 325 h 325"/>
            </a:gdLst>
            <a:ahLst/>
            <a:cxnLst>
              <a:cxn ang="T6">
                <a:pos x="T0" y="T1"/>
              </a:cxn>
              <a:cxn ang="T7">
                <a:pos x="T2" y="T3"/>
              </a:cxn>
              <a:cxn ang="T8">
                <a:pos x="T4" y="T5"/>
              </a:cxn>
            </a:cxnLst>
            <a:rect l="T9" t="T10" r="T11" b="T12"/>
            <a:pathLst>
              <a:path w="514" h="325">
                <a:moveTo>
                  <a:pt x="514" y="0"/>
                </a:moveTo>
                <a:cubicBezTo>
                  <a:pt x="317" y="109"/>
                  <a:pt x="120" y="219"/>
                  <a:pt x="60" y="272"/>
                </a:cubicBezTo>
                <a:cubicBezTo>
                  <a:pt x="0" y="325"/>
                  <a:pt x="136" y="310"/>
                  <a:pt x="151" y="318"/>
                </a:cubicBezTo>
              </a:path>
            </a:pathLst>
          </a:custGeom>
          <a:noFill/>
          <a:ln w="9525">
            <a:solidFill>
              <a:schemeClr val="tx1"/>
            </a:solidFill>
            <a:round/>
            <a:headEnd/>
            <a:tailEnd/>
          </a:ln>
        </p:spPr>
        <p:txBody>
          <a:bodyPr/>
          <a:lstStyle/>
          <a:p>
            <a:endParaRPr lang="en-US"/>
          </a:p>
        </p:txBody>
      </p:sp>
      <p:sp>
        <p:nvSpPr>
          <p:cNvPr id="56322" name="Rectangle 3"/>
          <p:cNvSpPr>
            <a:spLocks noChangeArrowheads="1"/>
          </p:cNvSpPr>
          <p:nvPr/>
        </p:nvSpPr>
        <p:spPr bwMode="auto">
          <a:xfrm>
            <a:off x="1638300" y="1676400"/>
            <a:ext cx="3824288" cy="5181600"/>
          </a:xfrm>
          <a:prstGeom prst="rect">
            <a:avLst/>
          </a:prstGeom>
          <a:solidFill>
            <a:schemeClr val="bg1"/>
          </a:solidFill>
          <a:ln w="9525">
            <a:noFill/>
            <a:miter lim="800000"/>
            <a:headEnd/>
            <a:tailEnd/>
          </a:ln>
        </p:spPr>
        <p:txBody>
          <a:bodyPr wrap="none" anchor="ctr"/>
          <a:lstStyle/>
          <a:p>
            <a:endParaRPr lang="en-US"/>
          </a:p>
        </p:txBody>
      </p:sp>
      <p:sp>
        <p:nvSpPr>
          <p:cNvPr id="56323" name="Text Box 4"/>
          <p:cNvSpPr txBox="1">
            <a:spLocks noChangeArrowheads="1"/>
          </p:cNvSpPr>
          <p:nvPr/>
        </p:nvSpPr>
        <p:spPr bwMode="auto">
          <a:xfrm>
            <a:off x="544513" y="-14288"/>
            <a:ext cx="7913687" cy="457201"/>
          </a:xfrm>
          <a:prstGeom prst="rect">
            <a:avLst/>
          </a:prstGeom>
          <a:noFill/>
          <a:ln w="9525">
            <a:noFill/>
            <a:miter lim="800000"/>
            <a:headEnd/>
            <a:tailEnd/>
          </a:ln>
        </p:spPr>
        <p:txBody>
          <a:bodyPr>
            <a:spAutoFit/>
          </a:bodyPr>
          <a:lstStyle/>
          <a:p>
            <a:pPr algn="ctr">
              <a:spcBef>
                <a:spcPct val="50000"/>
              </a:spcBef>
            </a:pPr>
            <a:r>
              <a:rPr lang="en-US" sz="2400" b="1">
                <a:solidFill>
                  <a:srgbClr val="FF3300"/>
                </a:solidFill>
                <a:cs typeface="Arial" charset="0"/>
              </a:rPr>
              <a:t>Bài 45:</a:t>
            </a:r>
            <a:r>
              <a:rPr lang="en-US" sz="2400" b="1" i="1">
                <a:solidFill>
                  <a:srgbClr val="FF3300"/>
                </a:solidFill>
                <a:cs typeface="Arial" charset="0"/>
              </a:rPr>
              <a:t> </a:t>
            </a:r>
            <a:r>
              <a:rPr lang="en-US" sz="2400" b="1">
                <a:solidFill>
                  <a:srgbClr val="FF3300"/>
                </a:solidFill>
                <a:cs typeface="Arial" charset="0"/>
              </a:rPr>
              <a:t>DÂY THẦN KINH TỦY</a:t>
            </a:r>
          </a:p>
        </p:txBody>
      </p:sp>
      <p:sp>
        <p:nvSpPr>
          <p:cNvPr id="56324" name="Rectangle 5"/>
          <p:cNvSpPr>
            <a:spLocks noChangeArrowheads="1"/>
          </p:cNvSpPr>
          <p:nvPr/>
        </p:nvSpPr>
        <p:spPr bwMode="auto">
          <a:xfrm>
            <a:off x="76200" y="557213"/>
            <a:ext cx="5086350" cy="822325"/>
          </a:xfrm>
          <a:prstGeom prst="rect">
            <a:avLst/>
          </a:prstGeom>
          <a:noFill/>
          <a:ln w="9525">
            <a:noFill/>
            <a:miter lim="800000"/>
            <a:headEnd/>
            <a:tailEnd/>
          </a:ln>
        </p:spPr>
        <p:txBody>
          <a:bodyPr anchor="ctr">
            <a:spAutoFit/>
          </a:bodyPr>
          <a:lstStyle/>
          <a:p>
            <a:pPr algn="just"/>
            <a:r>
              <a:rPr lang="pt-BR" sz="2400" b="1">
                <a:solidFill>
                  <a:srgbClr val="3333FF"/>
                </a:solidFill>
              </a:rPr>
              <a:t>- Từ tuỷ sống phát đi 31 đôi dây thần kinh tuỷ.</a:t>
            </a:r>
            <a:endParaRPr lang="en-US" sz="2400" b="1">
              <a:solidFill>
                <a:srgbClr val="3333FF"/>
              </a:solidFill>
            </a:endParaRPr>
          </a:p>
        </p:txBody>
      </p:sp>
      <p:sp>
        <p:nvSpPr>
          <p:cNvPr id="56325" name="Text Box 8"/>
          <p:cNvSpPr txBox="1">
            <a:spLocks noChangeArrowheads="1"/>
          </p:cNvSpPr>
          <p:nvPr/>
        </p:nvSpPr>
        <p:spPr bwMode="auto">
          <a:xfrm>
            <a:off x="0" y="266700"/>
            <a:ext cx="7696200" cy="457200"/>
          </a:xfrm>
          <a:prstGeom prst="rect">
            <a:avLst/>
          </a:prstGeom>
          <a:noFill/>
          <a:ln w="9525">
            <a:noFill/>
            <a:miter lim="800000"/>
            <a:headEnd/>
            <a:tailEnd/>
          </a:ln>
        </p:spPr>
        <p:txBody>
          <a:bodyPr>
            <a:spAutoFit/>
          </a:bodyPr>
          <a:lstStyle/>
          <a:p>
            <a:pPr>
              <a:spcBef>
                <a:spcPct val="50000"/>
              </a:spcBef>
            </a:pPr>
            <a:r>
              <a:rPr lang="en-US" sz="2400" b="1">
                <a:solidFill>
                  <a:srgbClr val="3333FF"/>
                </a:solidFill>
              </a:rPr>
              <a:t>1. </a:t>
            </a:r>
            <a:r>
              <a:rPr lang="en-US" sz="2400" b="1" u="sng">
                <a:solidFill>
                  <a:srgbClr val="3333FF"/>
                </a:solidFill>
              </a:rPr>
              <a:t>Cấu tạo dây thần kinh tủy</a:t>
            </a:r>
            <a:r>
              <a:rPr lang="en-US" sz="2400" b="1">
                <a:solidFill>
                  <a:srgbClr val="3333FF"/>
                </a:solidFill>
              </a:rPr>
              <a:t>:</a:t>
            </a:r>
          </a:p>
        </p:txBody>
      </p:sp>
      <p:sp>
        <p:nvSpPr>
          <p:cNvPr id="56326" name="Rectangle 7"/>
          <p:cNvSpPr>
            <a:spLocks noChangeArrowheads="1"/>
          </p:cNvSpPr>
          <p:nvPr/>
        </p:nvSpPr>
        <p:spPr bwMode="auto">
          <a:xfrm>
            <a:off x="76200" y="1235075"/>
            <a:ext cx="5229225" cy="1917700"/>
          </a:xfrm>
          <a:prstGeom prst="rect">
            <a:avLst/>
          </a:prstGeom>
          <a:noFill/>
          <a:ln w="9525">
            <a:noFill/>
            <a:miter lim="800000"/>
            <a:headEnd/>
            <a:tailEnd/>
          </a:ln>
        </p:spPr>
        <p:txBody>
          <a:bodyPr anchor="ctr">
            <a:spAutoFit/>
          </a:bodyPr>
          <a:lstStyle/>
          <a:p>
            <a:pPr algn="just"/>
            <a:r>
              <a:rPr lang="pt-BR" sz="2400" b="1">
                <a:solidFill>
                  <a:srgbClr val="0000FF"/>
                </a:solidFill>
              </a:rPr>
              <a:t>- Mỗi dây thần kinh tuỷ gồm: 2 r</a:t>
            </a:r>
            <a:r>
              <a:rPr lang="en-US" sz="2400" b="1">
                <a:solidFill>
                  <a:srgbClr val="0000FF"/>
                </a:solidFill>
              </a:rPr>
              <a:t>ễ</a:t>
            </a:r>
          </a:p>
          <a:p>
            <a:pPr algn="just"/>
            <a:r>
              <a:rPr lang="pt-BR" sz="2400" b="1">
                <a:solidFill>
                  <a:srgbClr val="0000FF"/>
                </a:solidFill>
              </a:rPr>
              <a:t>+ Rễ sau (rễ cảm giác): G</a:t>
            </a:r>
            <a:r>
              <a:rPr lang="en-US" sz="2400" b="1">
                <a:solidFill>
                  <a:srgbClr val="0000FF"/>
                </a:solidFill>
              </a:rPr>
              <a:t>ồm </a:t>
            </a:r>
            <a:r>
              <a:rPr lang="pt-BR" sz="2400" b="1">
                <a:solidFill>
                  <a:srgbClr val="0000FF"/>
                </a:solidFill>
              </a:rPr>
              <a:t>các bó sợi hướng tâm </a:t>
            </a:r>
          </a:p>
          <a:p>
            <a:pPr algn="just"/>
            <a:r>
              <a:rPr lang="pt-BR" sz="2400" b="1">
                <a:solidFill>
                  <a:srgbClr val="0000FF"/>
                </a:solidFill>
              </a:rPr>
              <a:t>+ Rễ trước (rễ vận động): G</a:t>
            </a:r>
            <a:r>
              <a:rPr lang="en-US" sz="2400" b="1">
                <a:solidFill>
                  <a:srgbClr val="0000FF"/>
                </a:solidFill>
              </a:rPr>
              <a:t>ồm </a:t>
            </a:r>
            <a:r>
              <a:rPr lang="pt-BR" sz="2400" b="1">
                <a:solidFill>
                  <a:srgbClr val="0000FF"/>
                </a:solidFill>
              </a:rPr>
              <a:t>các</a:t>
            </a:r>
            <a:r>
              <a:rPr lang="pt-BR" sz="2400">
                <a:solidFill>
                  <a:srgbClr val="0000FF"/>
                </a:solidFill>
              </a:rPr>
              <a:t> </a:t>
            </a:r>
            <a:r>
              <a:rPr lang="pt-BR" sz="2400" b="1">
                <a:solidFill>
                  <a:srgbClr val="0000FF"/>
                </a:solidFill>
              </a:rPr>
              <a:t> bó sợi ly tâm     </a:t>
            </a:r>
          </a:p>
        </p:txBody>
      </p:sp>
      <p:sp>
        <p:nvSpPr>
          <p:cNvPr id="56327" name="Rectangle 8"/>
          <p:cNvSpPr>
            <a:spLocks noChangeArrowheads="1"/>
          </p:cNvSpPr>
          <p:nvPr/>
        </p:nvSpPr>
        <p:spPr bwMode="auto">
          <a:xfrm>
            <a:off x="0" y="3060700"/>
            <a:ext cx="5057775" cy="822325"/>
          </a:xfrm>
          <a:prstGeom prst="rect">
            <a:avLst/>
          </a:prstGeom>
          <a:noFill/>
          <a:ln w="9525">
            <a:noFill/>
            <a:miter lim="800000"/>
            <a:headEnd/>
            <a:tailEnd/>
          </a:ln>
        </p:spPr>
        <p:txBody>
          <a:bodyPr anchor="ctr">
            <a:spAutoFit/>
          </a:bodyPr>
          <a:lstStyle/>
          <a:p>
            <a:pPr algn="just"/>
            <a:r>
              <a:rPr lang="pt-BR" sz="2400" b="1">
                <a:solidFill>
                  <a:srgbClr val="3333FF"/>
                </a:solidFill>
              </a:rPr>
              <a:t>- Các rễ tủy đi ra khỏi lỗ gian đốt nhập lại thành dây thần kinh tủy.</a:t>
            </a:r>
          </a:p>
        </p:txBody>
      </p:sp>
      <p:sp>
        <p:nvSpPr>
          <p:cNvPr id="56328" name="Text Box 9"/>
          <p:cNvSpPr txBox="1">
            <a:spLocks noChangeArrowheads="1"/>
          </p:cNvSpPr>
          <p:nvPr/>
        </p:nvSpPr>
        <p:spPr bwMode="auto">
          <a:xfrm>
            <a:off x="0" y="3824288"/>
            <a:ext cx="7696200" cy="457200"/>
          </a:xfrm>
          <a:prstGeom prst="rect">
            <a:avLst/>
          </a:prstGeom>
          <a:noFill/>
          <a:ln w="9525">
            <a:noFill/>
            <a:miter lim="800000"/>
            <a:headEnd/>
            <a:tailEnd/>
          </a:ln>
        </p:spPr>
        <p:txBody>
          <a:bodyPr>
            <a:spAutoFit/>
          </a:bodyPr>
          <a:lstStyle/>
          <a:p>
            <a:pPr>
              <a:spcBef>
                <a:spcPct val="50000"/>
              </a:spcBef>
            </a:pPr>
            <a:r>
              <a:rPr lang="en-US" sz="2400" b="1">
                <a:solidFill>
                  <a:srgbClr val="3333FF"/>
                </a:solidFill>
              </a:rPr>
              <a:t>2. </a:t>
            </a:r>
            <a:r>
              <a:rPr lang="en-US" sz="2400" b="1" u="sng">
                <a:solidFill>
                  <a:srgbClr val="3333FF"/>
                </a:solidFill>
              </a:rPr>
              <a:t>Chức năng của dây thần kinh tủy</a:t>
            </a:r>
            <a:r>
              <a:rPr lang="en-US" sz="2400" b="1">
                <a:solidFill>
                  <a:srgbClr val="3333FF"/>
                </a:solidFill>
              </a:rPr>
              <a:t>:</a:t>
            </a:r>
          </a:p>
        </p:txBody>
      </p:sp>
      <p:sp>
        <p:nvSpPr>
          <p:cNvPr id="56329" name="Text Box 10"/>
          <p:cNvSpPr txBox="1">
            <a:spLocks noChangeArrowheads="1"/>
          </p:cNvSpPr>
          <p:nvPr/>
        </p:nvSpPr>
        <p:spPr bwMode="auto">
          <a:xfrm>
            <a:off x="76200" y="4224338"/>
            <a:ext cx="5300663" cy="1187450"/>
          </a:xfrm>
          <a:prstGeom prst="rect">
            <a:avLst/>
          </a:prstGeom>
          <a:noFill/>
          <a:ln w="9525">
            <a:noFill/>
            <a:miter lim="800000"/>
            <a:headEnd/>
            <a:tailEnd/>
          </a:ln>
        </p:spPr>
        <p:txBody>
          <a:bodyPr>
            <a:spAutoFit/>
          </a:bodyPr>
          <a:lstStyle/>
          <a:p>
            <a:pPr algn="just">
              <a:spcBef>
                <a:spcPct val="50000"/>
              </a:spcBef>
            </a:pPr>
            <a:r>
              <a:rPr lang="en-US" sz="2400" b="1">
                <a:solidFill>
                  <a:srgbClr val="0000FF"/>
                </a:solidFill>
              </a:rPr>
              <a:t>- Rễ trước dẫn truyền xung vận động từ trung ương ra cơ quan phản ứng</a:t>
            </a:r>
          </a:p>
        </p:txBody>
      </p:sp>
      <p:sp>
        <p:nvSpPr>
          <p:cNvPr id="56330" name="Line 11"/>
          <p:cNvSpPr>
            <a:spLocks noChangeShapeType="1"/>
          </p:cNvSpPr>
          <p:nvPr/>
        </p:nvSpPr>
        <p:spPr bwMode="auto">
          <a:xfrm>
            <a:off x="5329238" y="463550"/>
            <a:ext cx="57150" cy="6394450"/>
          </a:xfrm>
          <a:prstGeom prst="line">
            <a:avLst/>
          </a:prstGeom>
          <a:noFill/>
          <a:ln w="57150" cmpd="thinThick">
            <a:solidFill>
              <a:srgbClr val="800000"/>
            </a:solidFill>
            <a:round/>
            <a:headEnd/>
            <a:tailEnd/>
          </a:ln>
        </p:spPr>
        <p:txBody>
          <a:bodyPr/>
          <a:lstStyle/>
          <a:p>
            <a:endParaRPr lang="en-US"/>
          </a:p>
        </p:txBody>
      </p:sp>
      <p:sp>
        <p:nvSpPr>
          <p:cNvPr id="56331" name="Rectangle 17"/>
          <p:cNvSpPr>
            <a:spLocks noChangeArrowheads="1"/>
          </p:cNvSpPr>
          <p:nvPr/>
        </p:nvSpPr>
        <p:spPr bwMode="auto">
          <a:xfrm>
            <a:off x="33338" y="5438775"/>
            <a:ext cx="5314950" cy="1038225"/>
          </a:xfrm>
          <a:prstGeom prst="rect">
            <a:avLst/>
          </a:prstGeom>
          <a:noFill/>
          <a:ln w="9525">
            <a:noFill/>
            <a:miter lim="800000"/>
            <a:headEnd/>
            <a:tailEnd/>
          </a:ln>
        </p:spPr>
        <p:txBody>
          <a:bodyPr/>
          <a:lstStyle/>
          <a:p>
            <a:pPr marL="60325" indent="-60325" algn="just">
              <a:lnSpc>
                <a:spcPct val="90000"/>
              </a:lnSpc>
              <a:spcBef>
                <a:spcPct val="20000"/>
              </a:spcBef>
              <a:tabLst>
                <a:tab pos="457200" algn="l"/>
              </a:tabLst>
            </a:pPr>
            <a:r>
              <a:rPr lang="en-US" sz="2400" b="1">
                <a:solidFill>
                  <a:srgbClr val="0000FF"/>
                </a:solidFill>
              </a:rPr>
              <a:t>	</a:t>
            </a:r>
            <a:r>
              <a:rPr lang="en-US" sz="1600" b="1">
                <a:solidFill>
                  <a:srgbClr val="0000FF"/>
                </a:solidFill>
              </a:rPr>
              <a:t> - </a:t>
            </a:r>
            <a:r>
              <a:rPr lang="en-US" sz="2400" b="1">
                <a:solidFill>
                  <a:srgbClr val="0000FF"/>
                </a:solidFill>
              </a:rPr>
              <a:t>Rễ sau dẫn truyền xung cảm giác từ cơ quan thụ cảm đến trung ương thần kinh.</a:t>
            </a:r>
          </a:p>
        </p:txBody>
      </p:sp>
      <p:sp>
        <p:nvSpPr>
          <p:cNvPr id="56332" name="Rectangle 14"/>
          <p:cNvSpPr>
            <a:spLocks noChangeArrowheads="1"/>
          </p:cNvSpPr>
          <p:nvPr/>
        </p:nvSpPr>
        <p:spPr bwMode="auto">
          <a:xfrm>
            <a:off x="5434013" y="423863"/>
            <a:ext cx="3709987" cy="3013075"/>
          </a:xfrm>
          <a:prstGeom prst="rect">
            <a:avLst/>
          </a:prstGeom>
          <a:noFill/>
          <a:ln w="9525">
            <a:noFill/>
            <a:miter lim="800000"/>
            <a:headEnd/>
            <a:tailEnd/>
          </a:ln>
        </p:spPr>
        <p:txBody>
          <a:bodyPr>
            <a:spAutoFit/>
          </a:bodyPr>
          <a:lstStyle/>
          <a:p>
            <a:pPr algn="just"/>
            <a:r>
              <a:rPr lang="en-US" sz="2400" b="1" i="1"/>
              <a:t>- Dây thần kinh tủy là dây pha, gồm các bó sợi thần kinh hướng tâm (cảm giác) và bó sợi thần kinh li tâm (vận động) được liên hệ với tủy sống qua rễ sau và rễ trước.</a:t>
            </a:r>
            <a:r>
              <a:rPr lang="en-US" sz="2400"/>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32"/>
                                        </p:tgtEl>
                                        <p:attrNameLst>
                                          <p:attrName>style.visibility</p:attrName>
                                        </p:attrNameLst>
                                      </p:cBhvr>
                                      <p:to>
                                        <p:strVal val="visible"/>
                                      </p:to>
                                    </p:set>
                                    <p:anim calcmode="lin" valueType="num">
                                      <p:cBhvr additive="base">
                                        <p:cTn id="7" dur="500" fill="hold"/>
                                        <p:tgtEl>
                                          <p:spTgt spid="56332"/>
                                        </p:tgtEl>
                                        <p:attrNameLst>
                                          <p:attrName>ppt_x</p:attrName>
                                        </p:attrNameLst>
                                      </p:cBhvr>
                                      <p:tavLst>
                                        <p:tav tm="0">
                                          <p:val>
                                            <p:strVal val="#ppt_x"/>
                                          </p:val>
                                        </p:tav>
                                        <p:tav tm="100000">
                                          <p:val>
                                            <p:strVal val="#ppt_x"/>
                                          </p:val>
                                        </p:tav>
                                      </p:tavLst>
                                    </p:anim>
                                    <p:anim calcmode="lin" valueType="num">
                                      <p:cBhvr additive="base">
                                        <p:cTn id="8" dur="500" fill="hold"/>
                                        <p:tgtEl>
                                          <p:spTgt spid="563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752600" y="228600"/>
            <a:ext cx="5715000" cy="579438"/>
          </a:xfrm>
          <a:prstGeom prst="rect">
            <a:avLst/>
          </a:prstGeom>
          <a:noFill/>
          <a:ln w="9525">
            <a:noFill/>
            <a:miter lim="800000"/>
            <a:headEnd/>
            <a:tailEnd/>
          </a:ln>
        </p:spPr>
        <p:txBody>
          <a:bodyPr>
            <a:spAutoFit/>
          </a:bodyPr>
          <a:lstStyle/>
          <a:p>
            <a:pPr algn="ctr">
              <a:spcBef>
                <a:spcPct val="50000"/>
              </a:spcBef>
            </a:pPr>
            <a:r>
              <a:rPr lang="en-US" sz="2800" b="1" u="sng">
                <a:solidFill>
                  <a:srgbClr val="FF0000"/>
                </a:solidFill>
                <a:latin typeface="Times New Roman" pitchFamily="18" charset="0"/>
              </a:rPr>
              <a:t>SƠ ĐỒ TƯ DUY</a:t>
            </a:r>
            <a:r>
              <a:rPr lang="en-US" sz="3200" b="1" u="sng">
                <a:solidFill>
                  <a:srgbClr val="FF0000"/>
                </a:solidFill>
                <a:latin typeface="Times New Roman" pitchFamily="18" charset="0"/>
              </a:rPr>
              <a:t>:</a:t>
            </a:r>
          </a:p>
        </p:txBody>
      </p:sp>
      <p:grpSp>
        <p:nvGrpSpPr>
          <p:cNvPr id="57347" name="Group 3"/>
          <p:cNvGrpSpPr>
            <a:grpSpLocks/>
          </p:cNvGrpSpPr>
          <p:nvPr/>
        </p:nvGrpSpPr>
        <p:grpSpPr bwMode="auto">
          <a:xfrm>
            <a:off x="228600" y="1066800"/>
            <a:ext cx="1371600" cy="4572000"/>
            <a:chOff x="0" y="720"/>
            <a:chExt cx="864" cy="2736"/>
          </a:xfrm>
        </p:grpSpPr>
        <p:sp>
          <p:nvSpPr>
            <p:cNvPr id="2" name="Oval 4"/>
            <p:cNvSpPr>
              <a:spLocks noChangeArrowheads="1"/>
            </p:cNvSpPr>
            <p:nvPr/>
          </p:nvSpPr>
          <p:spPr bwMode="auto">
            <a:xfrm>
              <a:off x="96" y="720"/>
              <a:ext cx="768" cy="2736"/>
            </a:xfrm>
            <a:prstGeom prst="ellipse">
              <a:avLst/>
            </a:prstGeom>
            <a:noFill/>
            <a:ln w="57150">
              <a:solidFill>
                <a:srgbClr val="0000FF"/>
              </a:solidFill>
              <a:round/>
              <a:headEnd/>
              <a:tailEnd/>
            </a:ln>
          </p:spPr>
          <p:txBody>
            <a:bodyPr wrap="none" anchor="ctr"/>
            <a:lstStyle/>
            <a:p>
              <a:endParaRPr lang="en-US"/>
            </a:p>
          </p:txBody>
        </p:sp>
        <p:sp>
          <p:nvSpPr>
            <p:cNvPr id="3" name="Text Box 5"/>
            <p:cNvSpPr txBox="1">
              <a:spLocks noChangeArrowheads="1"/>
            </p:cNvSpPr>
            <p:nvPr/>
          </p:nvSpPr>
          <p:spPr bwMode="auto">
            <a:xfrm>
              <a:off x="0" y="1296"/>
              <a:ext cx="864" cy="1257"/>
            </a:xfrm>
            <a:prstGeom prst="rect">
              <a:avLst/>
            </a:prstGeom>
            <a:noFill/>
            <a:ln w="9525">
              <a:noFill/>
              <a:miter lim="800000"/>
              <a:headEnd/>
              <a:tailEnd/>
            </a:ln>
          </p:spPr>
          <p:txBody>
            <a:bodyPr>
              <a:spAutoFit/>
            </a:bodyPr>
            <a:lstStyle/>
            <a:p>
              <a:pPr algn="ctr">
                <a:spcBef>
                  <a:spcPct val="50000"/>
                </a:spcBef>
              </a:pPr>
              <a:endParaRPr lang="en-US" sz="2400" b="1">
                <a:solidFill>
                  <a:srgbClr val="FF0000"/>
                </a:solidFill>
                <a:latin typeface="Times New Roman" pitchFamily="18" charset="0"/>
              </a:endParaRPr>
            </a:p>
            <a:p>
              <a:pPr algn="ctr">
                <a:spcBef>
                  <a:spcPct val="50000"/>
                </a:spcBef>
              </a:pPr>
              <a:r>
                <a:rPr lang="en-US" sz="2400" b="1">
                  <a:solidFill>
                    <a:srgbClr val="FF0000"/>
                  </a:solidFill>
                  <a:latin typeface="Times New Roman" pitchFamily="18" charset="0"/>
                </a:rPr>
                <a:t>DÂY THẦN KINH TỦY</a:t>
              </a:r>
            </a:p>
          </p:txBody>
        </p:sp>
      </p:grpSp>
      <p:sp>
        <p:nvSpPr>
          <p:cNvPr id="57350" name="Line 6"/>
          <p:cNvSpPr>
            <a:spLocks noChangeShapeType="1"/>
          </p:cNvSpPr>
          <p:nvPr/>
        </p:nvSpPr>
        <p:spPr bwMode="auto">
          <a:xfrm flipV="1">
            <a:off x="1524000" y="2057400"/>
            <a:ext cx="381000" cy="304800"/>
          </a:xfrm>
          <a:prstGeom prst="line">
            <a:avLst/>
          </a:prstGeom>
          <a:noFill/>
          <a:ln w="57150">
            <a:solidFill>
              <a:srgbClr val="00FF00"/>
            </a:solidFill>
            <a:round/>
            <a:headEnd/>
            <a:tailEnd/>
          </a:ln>
        </p:spPr>
        <p:txBody>
          <a:bodyPr wrap="none"/>
          <a:lstStyle/>
          <a:p>
            <a:endParaRPr lang="en-US"/>
          </a:p>
        </p:txBody>
      </p:sp>
      <p:sp>
        <p:nvSpPr>
          <p:cNvPr id="57351" name="Line 7"/>
          <p:cNvSpPr>
            <a:spLocks noChangeShapeType="1"/>
          </p:cNvSpPr>
          <p:nvPr/>
        </p:nvSpPr>
        <p:spPr bwMode="auto">
          <a:xfrm>
            <a:off x="1447800" y="4572000"/>
            <a:ext cx="381000" cy="381000"/>
          </a:xfrm>
          <a:prstGeom prst="line">
            <a:avLst/>
          </a:prstGeom>
          <a:noFill/>
          <a:ln w="57150">
            <a:solidFill>
              <a:srgbClr val="FF0066"/>
            </a:solidFill>
            <a:round/>
            <a:headEnd/>
            <a:tailEnd/>
          </a:ln>
        </p:spPr>
        <p:txBody>
          <a:bodyPr wrap="none"/>
          <a:lstStyle/>
          <a:p>
            <a:endParaRPr lang="en-US"/>
          </a:p>
        </p:txBody>
      </p:sp>
      <p:grpSp>
        <p:nvGrpSpPr>
          <p:cNvPr id="57352" name="Group 8"/>
          <p:cNvGrpSpPr>
            <a:grpSpLocks/>
          </p:cNvGrpSpPr>
          <p:nvPr/>
        </p:nvGrpSpPr>
        <p:grpSpPr bwMode="auto">
          <a:xfrm>
            <a:off x="1828800" y="914400"/>
            <a:ext cx="990600" cy="2438400"/>
            <a:chOff x="1056" y="480"/>
            <a:chExt cx="912" cy="1536"/>
          </a:xfrm>
        </p:grpSpPr>
        <p:sp>
          <p:nvSpPr>
            <p:cNvPr id="4" name="AutoShape 9"/>
            <p:cNvSpPr>
              <a:spLocks noChangeArrowheads="1"/>
            </p:cNvSpPr>
            <p:nvPr/>
          </p:nvSpPr>
          <p:spPr bwMode="auto">
            <a:xfrm>
              <a:off x="1104" y="480"/>
              <a:ext cx="864" cy="1536"/>
            </a:xfrm>
            <a:prstGeom prst="flowChartAlternateProcess">
              <a:avLst/>
            </a:prstGeom>
            <a:noFill/>
            <a:ln w="57150">
              <a:solidFill>
                <a:srgbClr val="00FF00"/>
              </a:solidFill>
              <a:miter lim="800000"/>
              <a:headEnd/>
              <a:tailEnd/>
            </a:ln>
          </p:spPr>
          <p:txBody>
            <a:bodyPr wrap="none" anchor="ctr"/>
            <a:lstStyle/>
            <a:p>
              <a:endParaRPr lang="en-US"/>
            </a:p>
          </p:txBody>
        </p:sp>
        <p:sp>
          <p:nvSpPr>
            <p:cNvPr id="5" name="Text Box 10"/>
            <p:cNvSpPr txBox="1">
              <a:spLocks noChangeArrowheads="1"/>
            </p:cNvSpPr>
            <p:nvPr/>
          </p:nvSpPr>
          <p:spPr bwMode="auto">
            <a:xfrm>
              <a:off x="1056" y="528"/>
              <a:ext cx="912" cy="1018"/>
            </a:xfrm>
            <a:prstGeom prst="rect">
              <a:avLst/>
            </a:prstGeom>
            <a:noFill/>
            <a:ln w="57150">
              <a:noFill/>
              <a:miter lim="800000"/>
              <a:headEnd/>
              <a:tailEnd/>
            </a:ln>
          </p:spPr>
          <p:txBody>
            <a:bodyPr>
              <a:spAutoFit/>
            </a:bodyPr>
            <a:lstStyle/>
            <a:p>
              <a:pPr algn="ctr">
                <a:spcBef>
                  <a:spcPct val="50000"/>
                </a:spcBef>
              </a:pPr>
              <a:endParaRPr lang="en-US" sz="2000" b="1"/>
            </a:p>
            <a:p>
              <a:pPr algn="ctr">
                <a:spcBef>
                  <a:spcPct val="50000"/>
                </a:spcBef>
              </a:pPr>
              <a:endParaRPr lang="en-US" sz="2000" b="1"/>
            </a:p>
            <a:p>
              <a:pPr algn="ctr">
                <a:spcBef>
                  <a:spcPct val="50000"/>
                </a:spcBef>
              </a:pPr>
              <a:r>
                <a:rPr lang="en-US" sz="2000" b="1"/>
                <a:t>CẤU TẠO</a:t>
              </a:r>
            </a:p>
          </p:txBody>
        </p:sp>
      </p:grpSp>
      <p:grpSp>
        <p:nvGrpSpPr>
          <p:cNvPr id="57355" name="Group 11"/>
          <p:cNvGrpSpPr>
            <a:grpSpLocks/>
          </p:cNvGrpSpPr>
          <p:nvPr/>
        </p:nvGrpSpPr>
        <p:grpSpPr bwMode="auto">
          <a:xfrm>
            <a:off x="1676400" y="3657600"/>
            <a:ext cx="1295400" cy="2743200"/>
            <a:chOff x="1008" y="2304"/>
            <a:chExt cx="1008" cy="1728"/>
          </a:xfrm>
        </p:grpSpPr>
        <p:sp>
          <p:nvSpPr>
            <p:cNvPr id="6" name="AutoShape 12"/>
            <p:cNvSpPr>
              <a:spLocks noChangeArrowheads="1"/>
            </p:cNvSpPr>
            <p:nvPr/>
          </p:nvSpPr>
          <p:spPr bwMode="auto">
            <a:xfrm>
              <a:off x="1104" y="2304"/>
              <a:ext cx="864" cy="1728"/>
            </a:xfrm>
            <a:prstGeom prst="flowChartAlternateProcess">
              <a:avLst/>
            </a:prstGeom>
            <a:noFill/>
            <a:ln w="57150">
              <a:solidFill>
                <a:srgbClr val="FF0066"/>
              </a:solidFill>
              <a:miter lim="800000"/>
              <a:headEnd/>
              <a:tailEnd/>
            </a:ln>
          </p:spPr>
          <p:txBody>
            <a:bodyPr wrap="none" anchor="ctr"/>
            <a:lstStyle/>
            <a:p>
              <a:endParaRPr lang="en-US"/>
            </a:p>
          </p:txBody>
        </p:sp>
        <p:sp>
          <p:nvSpPr>
            <p:cNvPr id="7" name="Text Box 13"/>
            <p:cNvSpPr txBox="1">
              <a:spLocks noChangeArrowheads="1"/>
            </p:cNvSpPr>
            <p:nvPr/>
          </p:nvSpPr>
          <p:spPr bwMode="auto">
            <a:xfrm>
              <a:off x="1008" y="2496"/>
              <a:ext cx="1008" cy="730"/>
            </a:xfrm>
            <a:prstGeom prst="rect">
              <a:avLst/>
            </a:prstGeom>
            <a:noFill/>
            <a:ln w="9525">
              <a:noFill/>
              <a:miter lim="800000"/>
              <a:headEnd/>
              <a:tailEnd/>
            </a:ln>
          </p:spPr>
          <p:txBody>
            <a:bodyPr>
              <a:spAutoFit/>
            </a:bodyPr>
            <a:lstStyle/>
            <a:p>
              <a:pPr algn="ctr">
                <a:spcBef>
                  <a:spcPct val="50000"/>
                </a:spcBef>
              </a:pPr>
              <a:endParaRPr lang="en-US" sz="2000" b="1">
                <a:solidFill>
                  <a:srgbClr val="0000FF"/>
                </a:solidFill>
              </a:endParaRPr>
            </a:p>
            <a:p>
              <a:pPr algn="ctr">
                <a:spcBef>
                  <a:spcPct val="50000"/>
                </a:spcBef>
              </a:pPr>
              <a:r>
                <a:rPr lang="en-US" sz="2000" b="1">
                  <a:solidFill>
                    <a:srgbClr val="0000FF"/>
                  </a:solidFill>
                </a:rPr>
                <a:t>CHỨC NĂNG</a:t>
              </a:r>
            </a:p>
          </p:txBody>
        </p:sp>
      </p:grpSp>
      <p:sp>
        <p:nvSpPr>
          <p:cNvPr id="57358" name="Text Box 14"/>
          <p:cNvSpPr txBox="1">
            <a:spLocks noChangeArrowheads="1"/>
          </p:cNvSpPr>
          <p:nvPr/>
        </p:nvSpPr>
        <p:spPr bwMode="auto">
          <a:xfrm>
            <a:off x="3494088" y="2682875"/>
            <a:ext cx="5410200" cy="514350"/>
          </a:xfrm>
          <a:prstGeom prst="rect">
            <a:avLst/>
          </a:prstGeom>
          <a:noFill/>
          <a:ln w="57150">
            <a:solidFill>
              <a:srgbClr val="33CC33"/>
            </a:solidFill>
            <a:miter lim="800000"/>
            <a:headEnd/>
            <a:tailEnd/>
          </a:ln>
        </p:spPr>
        <p:txBody>
          <a:bodyPr>
            <a:spAutoFit/>
          </a:bodyPr>
          <a:lstStyle/>
          <a:p>
            <a:pPr algn="ctr">
              <a:spcBef>
                <a:spcPct val="50000"/>
              </a:spcBef>
            </a:pPr>
            <a:r>
              <a:rPr lang="en-US" sz="2400" b="1">
                <a:latin typeface="Times New Roman" pitchFamily="18" charset="0"/>
              </a:rPr>
              <a:t>Rễ trước</a:t>
            </a:r>
            <a:r>
              <a:rPr lang="en-US" b="1" i="1"/>
              <a:t>  </a:t>
            </a:r>
            <a:r>
              <a:rPr lang="en-US" sz="2000" b="1" i="1">
                <a:latin typeface="Times New Roman" pitchFamily="18" charset="0"/>
              </a:rPr>
              <a:t>(rễ vận động) gồm các bó sợi li tâm.</a:t>
            </a:r>
            <a:r>
              <a:rPr lang="en-US" sz="2000">
                <a:latin typeface="Times New Roman" pitchFamily="18" charset="0"/>
              </a:rPr>
              <a:t> </a:t>
            </a:r>
          </a:p>
        </p:txBody>
      </p:sp>
      <p:sp>
        <p:nvSpPr>
          <p:cNvPr id="8" name="Line 15"/>
          <p:cNvSpPr>
            <a:spLocks noChangeShapeType="1"/>
          </p:cNvSpPr>
          <p:nvPr/>
        </p:nvSpPr>
        <p:spPr bwMode="auto">
          <a:xfrm flipV="1">
            <a:off x="3048000" y="5791200"/>
            <a:ext cx="685800" cy="0"/>
          </a:xfrm>
          <a:prstGeom prst="line">
            <a:avLst/>
          </a:prstGeom>
          <a:noFill/>
          <a:ln w="9525">
            <a:noFill/>
            <a:round/>
            <a:headEnd/>
            <a:tailEnd/>
          </a:ln>
        </p:spPr>
        <p:txBody>
          <a:bodyPr wrap="none"/>
          <a:lstStyle/>
          <a:p>
            <a:endParaRPr lang="en-US"/>
          </a:p>
        </p:txBody>
      </p:sp>
      <p:sp>
        <p:nvSpPr>
          <p:cNvPr id="57360" name="Line 16"/>
          <p:cNvSpPr>
            <a:spLocks noChangeShapeType="1"/>
          </p:cNvSpPr>
          <p:nvPr/>
        </p:nvSpPr>
        <p:spPr bwMode="auto">
          <a:xfrm flipV="1">
            <a:off x="2819400" y="1600200"/>
            <a:ext cx="838200" cy="533400"/>
          </a:xfrm>
          <a:prstGeom prst="line">
            <a:avLst/>
          </a:prstGeom>
          <a:noFill/>
          <a:ln w="57150">
            <a:solidFill>
              <a:srgbClr val="33CC33"/>
            </a:solidFill>
            <a:round/>
            <a:headEnd/>
            <a:tailEnd type="triangle" w="med" len="med"/>
          </a:ln>
        </p:spPr>
        <p:txBody>
          <a:bodyPr wrap="none"/>
          <a:lstStyle/>
          <a:p>
            <a:endParaRPr lang="en-US"/>
          </a:p>
        </p:txBody>
      </p:sp>
      <p:sp>
        <p:nvSpPr>
          <p:cNvPr id="57361" name="Line 17"/>
          <p:cNvSpPr>
            <a:spLocks noChangeShapeType="1"/>
          </p:cNvSpPr>
          <p:nvPr/>
        </p:nvSpPr>
        <p:spPr bwMode="auto">
          <a:xfrm>
            <a:off x="2743200" y="2438400"/>
            <a:ext cx="762000" cy="685800"/>
          </a:xfrm>
          <a:prstGeom prst="line">
            <a:avLst/>
          </a:prstGeom>
          <a:noFill/>
          <a:ln w="57150">
            <a:solidFill>
              <a:srgbClr val="33CC33"/>
            </a:solidFill>
            <a:round/>
            <a:headEnd/>
            <a:tailEnd type="triangle" w="med" len="med"/>
          </a:ln>
        </p:spPr>
        <p:txBody>
          <a:bodyPr wrap="none"/>
          <a:lstStyle/>
          <a:p>
            <a:endParaRPr lang="en-US"/>
          </a:p>
        </p:txBody>
      </p:sp>
      <p:sp>
        <p:nvSpPr>
          <p:cNvPr id="57362" name="Line 18"/>
          <p:cNvSpPr>
            <a:spLocks noChangeShapeType="1"/>
          </p:cNvSpPr>
          <p:nvPr/>
        </p:nvSpPr>
        <p:spPr bwMode="auto">
          <a:xfrm flipV="1">
            <a:off x="2971800" y="4191000"/>
            <a:ext cx="685800" cy="381000"/>
          </a:xfrm>
          <a:prstGeom prst="line">
            <a:avLst/>
          </a:prstGeom>
          <a:noFill/>
          <a:ln w="57150">
            <a:solidFill>
              <a:srgbClr val="FF0066"/>
            </a:solidFill>
            <a:round/>
            <a:headEnd/>
            <a:tailEnd type="triangle" w="med" len="med"/>
          </a:ln>
        </p:spPr>
        <p:txBody>
          <a:bodyPr wrap="none"/>
          <a:lstStyle/>
          <a:p>
            <a:endParaRPr lang="en-US"/>
          </a:p>
        </p:txBody>
      </p:sp>
      <p:sp>
        <p:nvSpPr>
          <p:cNvPr id="57363" name="Text Box 19"/>
          <p:cNvSpPr txBox="1">
            <a:spLocks noChangeArrowheads="1"/>
          </p:cNvSpPr>
          <p:nvPr/>
        </p:nvSpPr>
        <p:spPr bwMode="auto">
          <a:xfrm>
            <a:off x="3505200" y="1393825"/>
            <a:ext cx="5638800" cy="514350"/>
          </a:xfrm>
          <a:prstGeom prst="rect">
            <a:avLst/>
          </a:prstGeom>
          <a:noFill/>
          <a:ln w="57150">
            <a:solidFill>
              <a:srgbClr val="33CC33"/>
            </a:solidFill>
            <a:miter lim="800000"/>
            <a:headEnd/>
            <a:tailEnd/>
          </a:ln>
        </p:spPr>
        <p:txBody>
          <a:bodyPr>
            <a:spAutoFit/>
          </a:bodyPr>
          <a:lstStyle/>
          <a:p>
            <a:pPr algn="ctr">
              <a:spcBef>
                <a:spcPct val="50000"/>
              </a:spcBef>
            </a:pPr>
            <a:r>
              <a:rPr lang="en-US" sz="2400" b="1">
                <a:latin typeface="Times New Roman" pitchFamily="18" charset="0"/>
              </a:rPr>
              <a:t>Rễ sau</a:t>
            </a:r>
            <a:r>
              <a:rPr lang="en-US"/>
              <a:t> </a:t>
            </a:r>
            <a:r>
              <a:rPr lang="en-US" sz="2000" b="1" i="1">
                <a:latin typeface="Times New Roman" pitchFamily="18" charset="0"/>
              </a:rPr>
              <a:t>(rễ cảm giác) gồm các bó sợi hướng tâm.</a:t>
            </a:r>
            <a:r>
              <a:rPr lang="en-US" sz="2000">
                <a:latin typeface="Times New Roman" pitchFamily="18" charset="0"/>
              </a:rPr>
              <a:t> </a:t>
            </a:r>
          </a:p>
        </p:txBody>
      </p:sp>
      <p:sp>
        <p:nvSpPr>
          <p:cNvPr id="57364" name="Text Box 20"/>
          <p:cNvSpPr txBox="1">
            <a:spLocks noChangeArrowheads="1"/>
          </p:cNvSpPr>
          <p:nvPr/>
        </p:nvSpPr>
        <p:spPr bwMode="auto">
          <a:xfrm>
            <a:off x="3505200" y="3962400"/>
            <a:ext cx="5638800" cy="698500"/>
          </a:xfrm>
          <a:prstGeom prst="rect">
            <a:avLst/>
          </a:prstGeom>
          <a:noFill/>
          <a:ln w="57150">
            <a:solidFill>
              <a:srgbClr val="33CC33"/>
            </a:solidFill>
            <a:miter lim="800000"/>
            <a:headEnd/>
            <a:tailEnd/>
          </a:ln>
        </p:spPr>
        <p:txBody>
          <a:bodyPr>
            <a:spAutoFit/>
          </a:bodyPr>
          <a:lstStyle/>
          <a:p>
            <a:pPr algn="ctr">
              <a:spcBef>
                <a:spcPct val="50000"/>
              </a:spcBef>
            </a:pPr>
            <a:r>
              <a:rPr lang="en-US" b="1" i="1">
                <a:latin typeface="Times New Roman" pitchFamily="18" charset="0"/>
              </a:rPr>
              <a:t>Dẫn truyền các xung thần kinh cảm giác từ thụ quan về trung ương</a:t>
            </a:r>
          </a:p>
        </p:txBody>
      </p:sp>
      <p:sp>
        <p:nvSpPr>
          <p:cNvPr id="57365" name="Text Box 21"/>
          <p:cNvSpPr txBox="1">
            <a:spLocks noChangeArrowheads="1"/>
          </p:cNvSpPr>
          <p:nvPr/>
        </p:nvSpPr>
        <p:spPr bwMode="auto">
          <a:xfrm>
            <a:off x="3505200" y="5334000"/>
            <a:ext cx="5638800" cy="698500"/>
          </a:xfrm>
          <a:prstGeom prst="rect">
            <a:avLst/>
          </a:prstGeom>
          <a:noFill/>
          <a:ln w="57150">
            <a:solidFill>
              <a:srgbClr val="33CC33"/>
            </a:solidFill>
            <a:miter lim="800000"/>
            <a:headEnd/>
            <a:tailEnd/>
          </a:ln>
        </p:spPr>
        <p:txBody>
          <a:bodyPr>
            <a:spAutoFit/>
          </a:bodyPr>
          <a:lstStyle/>
          <a:p>
            <a:pPr algn="ctr">
              <a:spcBef>
                <a:spcPct val="50000"/>
              </a:spcBef>
            </a:pPr>
            <a:r>
              <a:rPr lang="en-US" b="1" i="1">
                <a:latin typeface="Times New Roman" pitchFamily="18" charset="0"/>
              </a:rPr>
              <a:t>Dẫn truyền xung thần kinh vận động từ trung ương thần kinh đến cơ quan phản ứng</a:t>
            </a:r>
          </a:p>
        </p:txBody>
      </p:sp>
      <p:sp>
        <p:nvSpPr>
          <p:cNvPr id="57366" name="Line 22"/>
          <p:cNvSpPr>
            <a:spLocks noChangeShapeType="1"/>
          </p:cNvSpPr>
          <p:nvPr/>
        </p:nvSpPr>
        <p:spPr bwMode="auto">
          <a:xfrm>
            <a:off x="2971800" y="5181600"/>
            <a:ext cx="457200" cy="457200"/>
          </a:xfrm>
          <a:prstGeom prst="line">
            <a:avLst/>
          </a:prstGeom>
          <a:noFill/>
          <a:ln w="57150">
            <a:solidFill>
              <a:srgbClr val="FF0066"/>
            </a:solidFill>
            <a:round/>
            <a:headEnd/>
            <a:tailEnd type="triangle" w="med" len="med"/>
          </a:ln>
        </p:spPr>
        <p:txBody>
          <a:bodyPr wrap="none"/>
          <a:lstStyle/>
          <a:p>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57347"/>
                                        </p:tgtEl>
                                        <p:attrNameLst>
                                          <p:attrName>style.visibility</p:attrName>
                                        </p:attrNameLst>
                                      </p:cBhvr>
                                      <p:to>
                                        <p:strVal val="visible"/>
                                      </p:to>
                                    </p:set>
                                    <p:anim calcmode="lin" valueType="num">
                                      <p:cBhvr>
                                        <p:cTn id="11" dur="500" fill="hold"/>
                                        <p:tgtEl>
                                          <p:spTgt spid="57347"/>
                                        </p:tgtEl>
                                        <p:attrNameLst>
                                          <p:attrName>ppt_w</p:attrName>
                                        </p:attrNameLst>
                                      </p:cBhvr>
                                      <p:tavLst>
                                        <p:tav tm="0">
                                          <p:val>
                                            <p:fltVal val="0"/>
                                          </p:val>
                                        </p:tav>
                                        <p:tav tm="100000">
                                          <p:val>
                                            <p:strVal val="#ppt_w"/>
                                          </p:val>
                                        </p:tav>
                                      </p:tavLst>
                                    </p:anim>
                                    <p:anim calcmode="lin" valueType="num">
                                      <p:cBhvr>
                                        <p:cTn id="12" dur="500" fill="hold"/>
                                        <p:tgtEl>
                                          <p:spTgt spid="57347"/>
                                        </p:tgtEl>
                                        <p:attrNameLst>
                                          <p:attrName>ppt_h</p:attrName>
                                        </p:attrNameLst>
                                      </p:cBhvr>
                                      <p:tavLst>
                                        <p:tav tm="0">
                                          <p:val>
                                            <p:fltVal val="0"/>
                                          </p:val>
                                        </p:tav>
                                        <p:tav tm="100000">
                                          <p:val>
                                            <p:strVal val="#ppt_h"/>
                                          </p:val>
                                        </p:tav>
                                      </p:tavLst>
                                    </p:anim>
                                    <p:animEffect transition="in" filter="fade">
                                      <p:cBhvr>
                                        <p:cTn id="13" dur="500"/>
                                        <p:tgtEl>
                                          <p:spTgt spid="57347"/>
                                        </p:tgtEl>
                                      </p:cBhvr>
                                    </p:animEffect>
                                  </p:childTnLst>
                                </p:cTn>
                              </p:par>
                              <p:par>
                                <p:cTn id="14" presetID="53" presetClass="entr" presetSubtype="0" fill="hold" nodeType="withEffect">
                                  <p:stCondLst>
                                    <p:cond delay="0"/>
                                  </p:stCondLst>
                                  <p:childTnLst>
                                    <p:set>
                                      <p:cBhvr>
                                        <p:cTn id="15" dur="1" fill="hold">
                                          <p:stCondLst>
                                            <p:cond delay="0"/>
                                          </p:stCondLst>
                                        </p:cTn>
                                        <p:tgtEl>
                                          <p:spTgt spid="57347"/>
                                        </p:tgtEl>
                                        <p:attrNameLst>
                                          <p:attrName>style.visibility</p:attrName>
                                        </p:attrNameLst>
                                      </p:cBhvr>
                                      <p:to>
                                        <p:strVal val="visible"/>
                                      </p:to>
                                    </p:set>
                                    <p:anim calcmode="lin" valueType="num">
                                      <p:cBhvr>
                                        <p:cTn id="16" dur="500" fill="hold"/>
                                        <p:tgtEl>
                                          <p:spTgt spid="57347"/>
                                        </p:tgtEl>
                                        <p:attrNameLst>
                                          <p:attrName>ppt_w</p:attrName>
                                        </p:attrNameLst>
                                      </p:cBhvr>
                                      <p:tavLst>
                                        <p:tav tm="0">
                                          <p:val>
                                            <p:fltVal val="0"/>
                                          </p:val>
                                        </p:tav>
                                        <p:tav tm="100000">
                                          <p:val>
                                            <p:strVal val="#ppt_w"/>
                                          </p:val>
                                        </p:tav>
                                      </p:tavLst>
                                    </p:anim>
                                    <p:anim calcmode="lin" valueType="num">
                                      <p:cBhvr>
                                        <p:cTn id="17" dur="500" fill="hold"/>
                                        <p:tgtEl>
                                          <p:spTgt spid="57347"/>
                                        </p:tgtEl>
                                        <p:attrNameLst>
                                          <p:attrName>ppt_h</p:attrName>
                                        </p:attrNameLst>
                                      </p:cBhvr>
                                      <p:tavLst>
                                        <p:tav tm="0">
                                          <p:val>
                                            <p:fltVal val="0"/>
                                          </p:val>
                                        </p:tav>
                                        <p:tav tm="100000">
                                          <p:val>
                                            <p:strVal val="#ppt_h"/>
                                          </p:val>
                                        </p:tav>
                                      </p:tavLst>
                                    </p:anim>
                                    <p:animEffect transition="in" filter="fade">
                                      <p:cBhvr>
                                        <p:cTn id="18" dur="500"/>
                                        <p:tgtEl>
                                          <p:spTgt spid="5734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57350"/>
                                        </p:tgtEl>
                                        <p:attrNameLst>
                                          <p:attrName>style.visibility</p:attrName>
                                        </p:attrNameLst>
                                      </p:cBhvr>
                                      <p:to>
                                        <p:strVal val="visible"/>
                                      </p:to>
                                    </p:set>
                                    <p:animEffect transition="in" filter="diamond(in)">
                                      <p:cBhvr>
                                        <p:cTn id="23" dur="2000"/>
                                        <p:tgtEl>
                                          <p:spTgt spid="57350"/>
                                        </p:tgtEl>
                                      </p:cBhvr>
                                    </p:animEffect>
                                  </p:childTnLst>
                                </p:cTn>
                              </p:par>
                              <p:par>
                                <p:cTn id="24" presetID="29" presetClass="entr" presetSubtype="0" fill="hold" nodeType="withEffect">
                                  <p:stCondLst>
                                    <p:cond delay="0"/>
                                  </p:stCondLst>
                                  <p:childTnLst>
                                    <p:set>
                                      <p:cBhvr>
                                        <p:cTn id="25" dur="1" fill="hold">
                                          <p:stCondLst>
                                            <p:cond delay="0"/>
                                          </p:stCondLst>
                                        </p:cTn>
                                        <p:tgtEl>
                                          <p:spTgt spid="57352"/>
                                        </p:tgtEl>
                                        <p:attrNameLst>
                                          <p:attrName>style.visibility</p:attrName>
                                        </p:attrNameLst>
                                      </p:cBhvr>
                                      <p:to>
                                        <p:strVal val="visible"/>
                                      </p:to>
                                    </p:set>
                                    <p:anim calcmode="lin" valueType="num">
                                      <p:cBhvr>
                                        <p:cTn id="26" dur="1000" fill="hold"/>
                                        <p:tgtEl>
                                          <p:spTgt spid="57352"/>
                                        </p:tgtEl>
                                        <p:attrNameLst>
                                          <p:attrName>ppt_x</p:attrName>
                                        </p:attrNameLst>
                                      </p:cBhvr>
                                      <p:tavLst>
                                        <p:tav tm="0">
                                          <p:val>
                                            <p:strVal val="#ppt_x-.2"/>
                                          </p:val>
                                        </p:tav>
                                        <p:tav tm="100000">
                                          <p:val>
                                            <p:strVal val="#ppt_x"/>
                                          </p:val>
                                        </p:tav>
                                      </p:tavLst>
                                    </p:anim>
                                    <p:anim calcmode="lin" valueType="num">
                                      <p:cBhvr>
                                        <p:cTn id="27" dur="1000" fill="hold"/>
                                        <p:tgtEl>
                                          <p:spTgt spid="57352"/>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735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7351"/>
                                        </p:tgtEl>
                                        <p:attrNameLst>
                                          <p:attrName>style.visibility</p:attrName>
                                        </p:attrNameLst>
                                      </p:cBhvr>
                                      <p:to>
                                        <p:strVal val="visible"/>
                                      </p:to>
                                    </p:set>
                                    <p:anim calcmode="lin" valueType="num">
                                      <p:cBhvr additive="base">
                                        <p:cTn id="33" dur="500" fill="hold"/>
                                        <p:tgtEl>
                                          <p:spTgt spid="57351"/>
                                        </p:tgtEl>
                                        <p:attrNameLst>
                                          <p:attrName>ppt_x</p:attrName>
                                        </p:attrNameLst>
                                      </p:cBhvr>
                                      <p:tavLst>
                                        <p:tav tm="0">
                                          <p:val>
                                            <p:strVal val="#ppt_x"/>
                                          </p:val>
                                        </p:tav>
                                        <p:tav tm="100000">
                                          <p:val>
                                            <p:strVal val="#ppt_x"/>
                                          </p:val>
                                        </p:tav>
                                      </p:tavLst>
                                    </p:anim>
                                    <p:anim calcmode="lin" valueType="num">
                                      <p:cBhvr additive="base">
                                        <p:cTn id="34" dur="500" fill="hold"/>
                                        <p:tgtEl>
                                          <p:spTgt spid="5735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7355"/>
                                        </p:tgtEl>
                                        <p:attrNameLst>
                                          <p:attrName>style.visibility</p:attrName>
                                        </p:attrNameLst>
                                      </p:cBhvr>
                                      <p:to>
                                        <p:strVal val="visible"/>
                                      </p:to>
                                    </p:set>
                                    <p:anim calcmode="lin" valueType="num">
                                      <p:cBhvr additive="base">
                                        <p:cTn id="37" dur="500" fill="hold"/>
                                        <p:tgtEl>
                                          <p:spTgt spid="57355"/>
                                        </p:tgtEl>
                                        <p:attrNameLst>
                                          <p:attrName>ppt_x</p:attrName>
                                        </p:attrNameLst>
                                      </p:cBhvr>
                                      <p:tavLst>
                                        <p:tav tm="0">
                                          <p:val>
                                            <p:strVal val="#ppt_x"/>
                                          </p:val>
                                        </p:tav>
                                        <p:tav tm="100000">
                                          <p:val>
                                            <p:strVal val="#ppt_x"/>
                                          </p:val>
                                        </p:tav>
                                      </p:tavLst>
                                    </p:anim>
                                    <p:anim calcmode="lin" valueType="num">
                                      <p:cBhvr additive="base">
                                        <p:cTn id="38" dur="500" fill="hold"/>
                                        <p:tgtEl>
                                          <p:spTgt spid="5735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7355"/>
                                        </p:tgtEl>
                                        <p:attrNameLst>
                                          <p:attrName>style.visibility</p:attrName>
                                        </p:attrNameLst>
                                      </p:cBhvr>
                                      <p:to>
                                        <p:strVal val="visible"/>
                                      </p:to>
                                    </p:set>
                                    <p:anim calcmode="lin" valueType="num">
                                      <p:cBhvr additive="base">
                                        <p:cTn id="41" dur="500" fill="hold"/>
                                        <p:tgtEl>
                                          <p:spTgt spid="57355"/>
                                        </p:tgtEl>
                                        <p:attrNameLst>
                                          <p:attrName>ppt_x</p:attrName>
                                        </p:attrNameLst>
                                      </p:cBhvr>
                                      <p:tavLst>
                                        <p:tav tm="0">
                                          <p:val>
                                            <p:strVal val="#ppt_x"/>
                                          </p:val>
                                        </p:tav>
                                        <p:tav tm="100000">
                                          <p:val>
                                            <p:strVal val="#ppt_x"/>
                                          </p:val>
                                        </p:tav>
                                      </p:tavLst>
                                    </p:anim>
                                    <p:anim calcmode="lin" valueType="num">
                                      <p:cBhvr additive="base">
                                        <p:cTn id="42" dur="500" fill="hold"/>
                                        <p:tgtEl>
                                          <p:spTgt spid="5735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57360"/>
                                        </p:tgtEl>
                                        <p:attrNameLst>
                                          <p:attrName>style.visibility</p:attrName>
                                        </p:attrNameLst>
                                      </p:cBhvr>
                                      <p:to>
                                        <p:strVal val="visible"/>
                                      </p:to>
                                    </p:set>
                                    <p:anim calcmode="lin" valueType="num">
                                      <p:cBhvr>
                                        <p:cTn id="47" dur="1000" fill="hold"/>
                                        <p:tgtEl>
                                          <p:spTgt spid="57360"/>
                                        </p:tgtEl>
                                        <p:attrNameLst>
                                          <p:attrName>ppt_x</p:attrName>
                                        </p:attrNameLst>
                                      </p:cBhvr>
                                      <p:tavLst>
                                        <p:tav tm="0">
                                          <p:val>
                                            <p:strVal val="#ppt_x-.2"/>
                                          </p:val>
                                        </p:tav>
                                        <p:tav tm="100000">
                                          <p:val>
                                            <p:strVal val="#ppt_x"/>
                                          </p:val>
                                        </p:tav>
                                      </p:tavLst>
                                    </p:anim>
                                    <p:anim calcmode="lin" valueType="num">
                                      <p:cBhvr>
                                        <p:cTn id="48" dur="1000" fill="hold"/>
                                        <p:tgtEl>
                                          <p:spTgt spid="57360"/>
                                        </p:tgtEl>
                                        <p:attrNameLst>
                                          <p:attrName>ppt_y</p:attrName>
                                        </p:attrNameLst>
                                      </p:cBhvr>
                                      <p:tavLst>
                                        <p:tav tm="0">
                                          <p:val>
                                            <p:strVal val="#ppt_y"/>
                                          </p:val>
                                        </p:tav>
                                        <p:tav tm="100000">
                                          <p:val>
                                            <p:strVal val="#ppt_y"/>
                                          </p:val>
                                        </p:tav>
                                      </p:tavLst>
                                    </p:anim>
                                    <p:animEffect transition="in" filter="wipe(right)" prLst="gradientSize: 0.1">
                                      <p:cBhvr>
                                        <p:cTn id="49" dur="1000"/>
                                        <p:tgtEl>
                                          <p:spTgt spid="57360"/>
                                        </p:tgtEl>
                                      </p:cBhvr>
                                    </p:animEffect>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57361"/>
                                        </p:tgtEl>
                                        <p:attrNameLst>
                                          <p:attrName>style.visibility</p:attrName>
                                        </p:attrNameLst>
                                      </p:cBhvr>
                                      <p:to>
                                        <p:strVal val="visible"/>
                                      </p:to>
                                    </p:set>
                                    <p:anim calcmode="lin" valueType="num">
                                      <p:cBhvr>
                                        <p:cTn id="54" dur="1000" fill="hold"/>
                                        <p:tgtEl>
                                          <p:spTgt spid="57361"/>
                                        </p:tgtEl>
                                        <p:attrNameLst>
                                          <p:attrName>ppt_x</p:attrName>
                                        </p:attrNameLst>
                                      </p:cBhvr>
                                      <p:tavLst>
                                        <p:tav tm="0">
                                          <p:val>
                                            <p:strVal val="#ppt_x-.2"/>
                                          </p:val>
                                        </p:tav>
                                        <p:tav tm="100000">
                                          <p:val>
                                            <p:strVal val="#ppt_x"/>
                                          </p:val>
                                        </p:tav>
                                      </p:tavLst>
                                    </p:anim>
                                    <p:anim calcmode="lin" valueType="num">
                                      <p:cBhvr>
                                        <p:cTn id="55" dur="1000" fill="hold"/>
                                        <p:tgtEl>
                                          <p:spTgt spid="57361"/>
                                        </p:tgtEl>
                                        <p:attrNameLst>
                                          <p:attrName>ppt_y</p:attrName>
                                        </p:attrNameLst>
                                      </p:cBhvr>
                                      <p:tavLst>
                                        <p:tav tm="0">
                                          <p:val>
                                            <p:strVal val="#ppt_y"/>
                                          </p:val>
                                        </p:tav>
                                        <p:tav tm="100000">
                                          <p:val>
                                            <p:strVal val="#ppt_y"/>
                                          </p:val>
                                        </p:tav>
                                      </p:tavLst>
                                    </p:anim>
                                    <p:animEffect transition="in" filter="wipe(right)" prLst="gradientSize: 0.1">
                                      <p:cBhvr>
                                        <p:cTn id="56" dur="1000"/>
                                        <p:tgtEl>
                                          <p:spTgt spid="57361"/>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7363"/>
                                        </p:tgtEl>
                                        <p:attrNameLst>
                                          <p:attrName>style.visibility</p:attrName>
                                        </p:attrNameLst>
                                      </p:cBhvr>
                                      <p:to>
                                        <p:strVal val="visible"/>
                                      </p:to>
                                    </p:set>
                                    <p:anim calcmode="lin" valueType="num">
                                      <p:cBhvr additive="base">
                                        <p:cTn id="61" dur="500" fill="hold"/>
                                        <p:tgtEl>
                                          <p:spTgt spid="57363"/>
                                        </p:tgtEl>
                                        <p:attrNameLst>
                                          <p:attrName>ppt_x</p:attrName>
                                        </p:attrNameLst>
                                      </p:cBhvr>
                                      <p:tavLst>
                                        <p:tav tm="0">
                                          <p:val>
                                            <p:strVal val="#ppt_x"/>
                                          </p:val>
                                        </p:tav>
                                        <p:tav tm="100000">
                                          <p:val>
                                            <p:strVal val="#ppt_x"/>
                                          </p:val>
                                        </p:tav>
                                      </p:tavLst>
                                    </p:anim>
                                    <p:anim calcmode="lin" valueType="num">
                                      <p:cBhvr additive="base">
                                        <p:cTn id="62" dur="500" fill="hold"/>
                                        <p:tgtEl>
                                          <p:spTgt spid="5736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9" presetClass="entr" presetSubtype="0" fill="hold" grpId="0" nodeType="clickEffect">
                                  <p:stCondLst>
                                    <p:cond delay="0"/>
                                  </p:stCondLst>
                                  <p:childTnLst>
                                    <p:set>
                                      <p:cBhvr>
                                        <p:cTn id="66" dur="1" fill="hold">
                                          <p:stCondLst>
                                            <p:cond delay="0"/>
                                          </p:stCondLst>
                                        </p:cTn>
                                        <p:tgtEl>
                                          <p:spTgt spid="57358"/>
                                        </p:tgtEl>
                                        <p:attrNameLst>
                                          <p:attrName>style.visibility</p:attrName>
                                        </p:attrNameLst>
                                      </p:cBhvr>
                                      <p:to>
                                        <p:strVal val="visible"/>
                                      </p:to>
                                    </p:set>
                                    <p:anim calcmode="lin" valueType="num">
                                      <p:cBhvr>
                                        <p:cTn id="67" dur="1000" fill="hold"/>
                                        <p:tgtEl>
                                          <p:spTgt spid="57358"/>
                                        </p:tgtEl>
                                        <p:attrNameLst>
                                          <p:attrName>ppt_x</p:attrName>
                                        </p:attrNameLst>
                                      </p:cBhvr>
                                      <p:tavLst>
                                        <p:tav tm="0">
                                          <p:val>
                                            <p:strVal val="#ppt_x-.2"/>
                                          </p:val>
                                        </p:tav>
                                        <p:tav tm="100000">
                                          <p:val>
                                            <p:strVal val="#ppt_x"/>
                                          </p:val>
                                        </p:tav>
                                      </p:tavLst>
                                    </p:anim>
                                    <p:anim calcmode="lin" valueType="num">
                                      <p:cBhvr>
                                        <p:cTn id="68" dur="1000" fill="hold"/>
                                        <p:tgtEl>
                                          <p:spTgt spid="57358"/>
                                        </p:tgtEl>
                                        <p:attrNameLst>
                                          <p:attrName>ppt_y</p:attrName>
                                        </p:attrNameLst>
                                      </p:cBhvr>
                                      <p:tavLst>
                                        <p:tav tm="0">
                                          <p:val>
                                            <p:strVal val="#ppt_y"/>
                                          </p:val>
                                        </p:tav>
                                        <p:tav tm="100000">
                                          <p:val>
                                            <p:strVal val="#ppt_y"/>
                                          </p:val>
                                        </p:tav>
                                      </p:tavLst>
                                    </p:anim>
                                    <p:animEffect transition="in" filter="wipe(right)" prLst="gradientSize: 0.1">
                                      <p:cBhvr>
                                        <p:cTn id="69" dur="1000"/>
                                        <p:tgtEl>
                                          <p:spTgt spid="57358"/>
                                        </p:tgtEl>
                                      </p:cBhvr>
                                    </p:animEffect>
                                  </p:childTnLst>
                                </p:cTn>
                              </p:par>
                            </p:childTnLst>
                          </p:cTn>
                        </p:par>
                      </p:childTnLst>
                    </p:cTn>
                  </p:par>
                  <p:par>
                    <p:cTn id="70" fill="hold">
                      <p:stCondLst>
                        <p:cond delay="indefinite"/>
                      </p:stCondLst>
                      <p:childTnLst>
                        <p:par>
                          <p:cTn id="71" fill="hold">
                            <p:stCondLst>
                              <p:cond delay="0"/>
                            </p:stCondLst>
                            <p:childTnLst>
                              <p:par>
                                <p:cTn id="72" presetID="29" presetClass="entr" presetSubtype="0" fill="hold" grpId="0" nodeType="clickEffect">
                                  <p:stCondLst>
                                    <p:cond delay="0"/>
                                  </p:stCondLst>
                                  <p:childTnLst>
                                    <p:set>
                                      <p:cBhvr>
                                        <p:cTn id="73" dur="1" fill="hold">
                                          <p:stCondLst>
                                            <p:cond delay="0"/>
                                          </p:stCondLst>
                                        </p:cTn>
                                        <p:tgtEl>
                                          <p:spTgt spid="57362"/>
                                        </p:tgtEl>
                                        <p:attrNameLst>
                                          <p:attrName>style.visibility</p:attrName>
                                        </p:attrNameLst>
                                      </p:cBhvr>
                                      <p:to>
                                        <p:strVal val="visible"/>
                                      </p:to>
                                    </p:set>
                                    <p:anim calcmode="lin" valueType="num">
                                      <p:cBhvr>
                                        <p:cTn id="74" dur="1000" fill="hold"/>
                                        <p:tgtEl>
                                          <p:spTgt spid="57362"/>
                                        </p:tgtEl>
                                        <p:attrNameLst>
                                          <p:attrName>ppt_x</p:attrName>
                                        </p:attrNameLst>
                                      </p:cBhvr>
                                      <p:tavLst>
                                        <p:tav tm="0">
                                          <p:val>
                                            <p:strVal val="#ppt_x-.2"/>
                                          </p:val>
                                        </p:tav>
                                        <p:tav tm="100000">
                                          <p:val>
                                            <p:strVal val="#ppt_x"/>
                                          </p:val>
                                        </p:tav>
                                      </p:tavLst>
                                    </p:anim>
                                    <p:anim calcmode="lin" valueType="num">
                                      <p:cBhvr>
                                        <p:cTn id="75" dur="1000" fill="hold"/>
                                        <p:tgtEl>
                                          <p:spTgt spid="57362"/>
                                        </p:tgtEl>
                                        <p:attrNameLst>
                                          <p:attrName>ppt_y</p:attrName>
                                        </p:attrNameLst>
                                      </p:cBhvr>
                                      <p:tavLst>
                                        <p:tav tm="0">
                                          <p:val>
                                            <p:strVal val="#ppt_y"/>
                                          </p:val>
                                        </p:tav>
                                        <p:tav tm="100000">
                                          <p:val>
                                            <p:strVal val="#ppt_y"/>
                                          </p:val>
                                        </p:tav>
                                      </p:tavLst>
                                    </p:anim>
                                    <p:animEffect transition="in" filter="wipe(right)" prLst="gradientSize: 0.1">
                                      <p:cBhvr>
                                        <p:cTn id="76" dur="1000"/>
                                        <p:tgtEl>
                                          <p:spTgt spid="57362"/>
                                        </p:tgtEl>
                                      </p:cBhvr>
                                    </p:animEffect>
                                  </p:childTnLst>
                                </p:cTn>
                              </p:par>
                              <p:par>
                                <p:cTn id="77" presetID="2" presetClass="entr" presetSubtype="4" fill="hold" grpId="0" nodeType="withEffect">
                                  <p:stCondLst>
                                    <p:cond delay="0"/>
                                  </p:stCondLst>
                                  <p:childTnLst>
                                    <p:set>
                                      <p:cBhvr>
                                        <p:cTn id="78" dur="1" fill="hold">
                                          <p:stCondLst>
                                            <p:cond delay="0"/>
                                          </p:stCondLst>
                                        </p:cTn>
                                        <p:tgtEl>
                                          <p:spTgt spid="57364"/>
                                        </p:tgtEl>
                                        <p:attrNameLst>
                                          <p:attrName>style.visibility</p:attrName>
                                        </p:attrNameLst>
                                      </p:cBhvr>
                                      <p:to>
                                        <p:strVal val="visible"/>
                                      </p:to>
                                    </p:set>
                                    <p:anim calcmode="lin" valueType="num">
                                      <p:cBhvr additive="base">
                                        <p:cTn id="79" dur="500" fill="hold"/>
                                        <p:tgtEl>
                                          <p:spTgt spid="57364"/>
                                        </p:tgtEl>
                                        <p:attrNameLst>
                                          <p:attrName>ppt_x</p:attrName>
                                        </p:attrNameLst>
                                      </p:cBhvr>
                                      <p:tavLst>
                                        <p:tav tm="0">
                                          <p:val>
                                            <p:strVal val="#ppt_x"/>
                                          </p:val>
                                        </p:tav>
                                        <p:tav tm="100000">
                                          <p:val>
                                            <p:strVal val="#ppt_x"/>
                                          </p:val>
                                        </p:tav>
                                      </p:tavLst>
                                    </p:anim>
                                    <p:anim calcmode="lin" valueType="num">
                                      <p:cBhvr additive="base">
                                        <p:cTn id="80" dur="500" fill="hold"/>
                                        <p:tgtEl>
                                          <p:spTgt spid="5736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9" presetClass="entr" presetSubtype="0" fill="hold" grpId="0" nodeType="clickEffect">
                                  <p:stCondLst>
                                    <p:cond delay="0"/>
                                  </p:stCondLst>
                                  <p:childTnLst>
                                    <p:set>
                                      <p:cBhvr>
                                        <p:cTn id="84" dur="1" fill="hold">
                                          <p:stCondLst>
                                            <p:cond delay="0"/>
                                          </p:stCondLst>
                                        </p:cTn>
                                        <p:tgtEl>
                                          <p:spTgt spid="57366"/>
                                        </p:tgtEl>
                                        <p:attrNameLst>
                                          <p:attrName>style.visibility</p:attrName>
                                        </p:attrNameLst>
                                      </p:cBhvr>
                                      <p:to>
                                        <p:strVal val="visible"/>
                                      </p:to>
                                    </p:set>
                                    <p:anim calcmode="lin" valueType="num">
                                      <p:cBhvr>
                                        <p:cTn id="85" dur="1000" fill="hold"/>
                                        <p:tgtEl>
                                          <p:spTgt spid="57366"/>
                                        </p:tgtEl>
                                        <p:attrNameLst>
                                          <p:attrName>ppt_x</p:attrName>
                                        </p:attrNameLst>
                                      </p:cBhvr>
                                      <p:tavLst>
                                        <p:tav tm="0">
                                          <p:val>
                                            <p:strVal val="#ppt_x-.2"/>
                                          </p:val>
                                        </p:tav>
                                        <p:tav tm="100000">
                                          <p:val>
                                            <p:strVal val="#ppt_x"/>
                                          </p:val>
                                        </p:tav>
                                      </p:tavLst>
                                    </p:anim>
                                    <p:anim calcmode="lin" valueType="num">
                                      <p:cBhvr>
                                        <p:cTn id="86" dur="1000" fill="hold"/>
                                        <p:tgtEl>
                                          <p:spTgt spid="57366"/>
                                        </p:tgtEl>
                                        <p:attrNameLst>
                                          <p:attrName>ppt_y</p:attrName>
                                        </p:attrNameLst>
                                      </p:cBhvr>
                                      <p:tavLst>
                                        <p:tav tm="0">
                                          <p:val>
                                            <p:strVal val="#ppt_y"/>
                                          </p:val>
                                        </p:tav>
                                        <p:tav tm="100000">
                                          <p:val>
                                            <p:strVal val="#ppt_y"/>
                                          </p:val>
                                        </p:tav>
                                      </p:tavLst>
                                    </p:anim>
                                    <p:animEffect transition="in" filter="wipe(right)" prLst="gradientSize: 0.1">
                                      <p:cBhvr>
                                        <p:cTn id="87" dur="1000"/>
                                        <p:tgtEl>
                                          <p:spTgt spid="57366"/>
                                        </p:tgtEl>
                                      </p:cBhvr>
                                    </p:animEffect>
                                  </p:childTnLst>
                                </p:cTn>
                              </p:par>
                              <p:par>
                                <p:cTn id="88" presetID="2" presetClass="entr" presetSubtype="4" fill="hold" grpId="0" nodeType="withEffect">
                                  <p:stCondLst>
                                    <p:cond delay="0"/>
                                  </p:stCondLst>
                                  <p:childTnLst>
                                    <p:set>
                                      <p:cBhvr>
                                        <p:cTn id="89" dur="1" fill="hold">
                                          <p:stCondLst>
                                            <p:cond delay="0"/>
                                          </p:stCondLst>
                                        </p:cTn>
                                        <p:tgtEl>
                                          <p:spTgt spid="57365"/>
                                        </p:tgtEl>
                                        <p:attrNameLst>
                                          <p:attrName>style.visibility</p:attrName>
                                        </p:attrNameLst>
                                      </p:cBhvr>
                                      <p:to>
                                        <p:strVal val="visible"/>
                                      </p:to>
                                    </p:set>
                                    <p:anim calcmode="lin" valueType="num">
                                      <p:cBhvr additive="base">
                                        <p:cTn id="90" dur="500" fill="hold"/>
                                        <p:tgtEl>
                                          <p:spTgt spid="57365"/>
                                        </p:tgtEl>
                                        <p:attrNameLst>
                                          <p:attrName>ppt_x</p:attrName>
                                        </p:attrNameLst>
                                      </p:cBhvr>
                                      <p:tavLst>
                                        <p:tav tm="0">
                                          <p:val>
                                            <p:strVal val="#ppt_x"/>
                                          </p:val>
                                        </p:tav>
                                        <p:tav tm="100000">
                                          <p:val>
                                            <p:strVal val="#ppt_x"/>
                                          </p:val>
                                        </p:tav>
                                      </p:tavLst>
                                    </p:anim>
                                    <p:anim calcmode="lin" valueType="num">
                                      <p:cBhvr additive="base">
                                        <p:cTn id="91" dur="500" fill="hold"/>
                                        <p:tgtEl>
                                          <p:spTgt spid="573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50" grpId="0" animBg="1"/>
      <p:bldP spid="57351" grpId="0" animBg="1"/>
      <p:bldP spid="57358" grpId="0" animBg="1"/>
      <p:bldP spid="57360" grpId="0" animBg="1"/>
      <p:bldP spid="57361" grpId="0" animBg="1"/>
      <p:bldP spid="57362" grpId="0" animBg="1"/>
      <p:bldP spid="57363" grpId="0" animBg="1"/>
      <p:bldP spid="57364" grpId="0" animBg="1"/>
      <p:bldP spid="57365" grpId="0" animBg="1"/>
      <p:bldP spid="5736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609600" y="1143000"/>
            <a:ext cx="7924800" cy="1800225"/>
          </a:xfrm>
          <a:prstGeom prst="rect">
            <a:avLst/>
          </a:prstGeom>
          <a:noFill/>
          <a:ln w="9525">
            <a:noFill/>
            <a:miter lim="800000"/>
            <a:headEnd/>
            <a:tailEnd/>
          </a:ln>
        </p:spPr>
        <p:txBody>
          <a:bodyPr>
            <a:spAutoFit/>
          </a:bodyPr>
          <a:lstStyle/>
          <a:p>
            <a:pPr algn="just">
              <a:spcBef>
                <a:spcPct val="50000"/>
              </a:spcBef>
            </a:pPr>
            <a:r>
              <a:rPr lang="en-US" sz="2800" b="1">
                <a:solidFill>
                  <a:srgbClr val="FF3300"/>
                </a:solidFill>
                <a:latin typeface="Times New Roman" pitchFamily="18" charset="0"/>
              </a:rPr>
              <a:t>Trên một con ếch đã mổ để nghiên cứu rễ tủy, em Quang vô ý thúc mũi kéo làm đứt một số rễ. Bằng cắt nào em có thể phát hiện được rễ nào còn, rễ nào mất?</a:t>
            </a:r>
          </a:p>
        </p:txBody>
      </p:sp>
      <p:sp>
        <p:nvSpPr>
          <p:cNvPr id="58371" name="Rectangle 3"/>
          <p:cNvSpPr>
            <a:spLocks noChangeArrowheads="1"/>
          </p:cNvSpPr>
          <p:nvPr/>
        </p:nvSpPr>
        <p:spPr bwMode="auto">
          <a:xfrm>
            <a:off x="609600" y="2833688"/>
            <a:ext cx="7880350" cy="3508375"/>
          </a:xfrm>
          <a:prstGeom prst="rect">
            <a:avLst/>
          </a:prstGeom>
          <a:noFill/>
          <a:ln w="9525">
            <a:noFill/>
            <a:miter lim="800000"/>
            <a:headEnd/>
            <a:tailEnd/>
          </a:ln>
        </p:spPr>
        <p:txBody>
          <a:bodyPr anchor="ctr">
            <a:spAutoFit/>
          </a:bodyPr>
          <a:lstStyle/>
          <a:p>
            <a:pPr algn="just"/>
            <a:r>
              <a:rPr lang="sv-SE" sz="2800" b="1" u="sng">
                <a:solidFill>
                  <a:srgbClr val="0000FF"/>
                </a:solidFill>
                <a:latin typeface="Times New Roman" pitchFamily="18" charset="0"/>
              </a:rPr>
              <a:t>Gợi ý:</a:t>
            </a:r>
          </a:p>
          <a:p>
            <a:pPr algn="just"/>
            <a:r>
              <a:rPr lang="sv-SE" sz="2800" b="1">
                <a:solidFill>
                  <a:srgbClr val="0000FF"/>
                </a:solidFill>
                <a:latin typeface="Times New Roman" pitchFamily="18" charset="0"/>
              </a:rPr>
              <a:t>	Kích thích mạnh lần lượt vào các chi:</a:t>
            </a:r>
            <a:endParaRPr lang="en-US" sz="2800" b="1">
              <a:solidFill>
                <a:srgbClr val="0000FF"/>
              </a:solidFill>
              <a:latin typeface="Times New Roman" pitchFamily="18" charset="0"/>
            </a:endParaRPr>
          </a:p>
          <a:p>
            <a:pPr algn="just"/>
            <a:r>
              <a:rPr lang="sv-SE" sz="2800" b="1">
                <a:solidFill>
                  <a:srgbClr val="0000FF"/>
                </a:solidFill>
                <a:latin typeface="Times New Roman" pitchFamily="18" charset="0"/>
              </a:rPr>
              <a:t>+ Nếu không gây co chi nào =&gt; Rễ sau (rễ cảm giác) chi đó bị đứt.</a:t>
            </a:r>
            <a:endParaRPr lang="en-US" sz="2800" b="1">
              <a:solidFill>
                <a:srgbClr val="0000FF"/>
              </a:solidFill>
              <a:latin typeface="Times New Roman" pitchFamily="18" charset="0"/>
            </a:endParaRPr>
          </a:p>
          <a:p>
            <a:pPr algn="just"/>
            <a:r>
              <a:rPr lang="sv-SE" sz="2800" b="1">
                <a:solidFill>
                  <a:srgbClr val="0000FF"/>
                </a:solidFill>
                <a:latin typeface="Times New Roman" pitchFamily="18" charset="0"/>
              </a:rPr>
              <a:t>+ Nếu chi nào co =&gt; Rễ trước (rễ vận động) vẫn còn.</a:t>
            </a:r>
            <a:endParaRPr lang="en-US" sz="2800" b="1">
              <a:solidFill>
                <a:srgbClr val="0000FF"/>
              </a:solidFill>
              <a:latin typeface="Times New Roman" pitchFamily="18" charset="0"/>
            </a:endParaRPr>
          </a:p>
          <a:p>
            <a:pPr algn="just"/>
            <a:r>
              <a:rPr lang="sv-SE" sz="2800" b="1">
                <a:solidFill>
                  <a:srgbClr val="0000FF"/>
                </a:solidFill>
                <a:latin typeface="Times New Roman" pitchFamily="18" charset="0"/>
              </a:rPr>
              <a:t>+ Nếu chi đó không co, các chi khác co =&gt; Rễ trước (Rễ vận động) của chi đó đứt.</a:t>
            </a:r>
          </a:p>
        </p:txBody>
      </p:sp>
      <p:sp>
        <p:nvSpPr>
          <p:cNvPr id="58372" name="AutoShape 4">
            <a:hlinkClick r:id="rId2" action="ppaction://hlinksldjump"/>
          </p:cNvPr>
          <p:cNvSpPr>
            <a:spLocks noChangeArrowheads="1"/>
          </p:cNvSpPr>
          <p:nvPr/>
        </p:nvSpPr>
        <p:spPr bwMode="auto">
          <a:xfrm>
            <a:off x="1828800" y="122238"/>
            <a:ext cx="5791200" cy="723900"/>
          </a:xfrm>
          <a:prstGeom prst="flowChartTerminator">
            <a:avLst/>
          </a:prstGeom>
          <a:gradFill rotWithShape="1">
            <a:gsLst>
              <a:gs pos="0">
                <a:srgbClr val="660066"/>
              </a:gs>
              <a:gs pos="50000">
                <a:srgbClr val="CC0099"/>
              </a:gs>
              <a:gs pos="100000">
                <a:srgbClr val="660066"/>
              </a:gs>
            </a:gsLst>
            <a:lin ang="5400000" scaled="1"/>
          </a:gradFill>
          <a:ln w="28575" algn="ctr">
            <a:solidFill>
              <a:schemeClr val="bg1"/>
            </a:solid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solidFill>
                  <a:schemeClr val="bg1"/>
                </a:solidFill>
              </a:rPr>
              <a:t>KIỂM TRA –ĐÁNH GIÁ</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box(in)">
                                      <p:cBhvr>
                                        <p:cTn id="7" dur="500"/>
                                        <p:tgtEl>
                                          <p:spTgt spid="58370"/>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58371">
                                            <p:txEl>
                                              <p:pRg st="0" end="0"/>
                                            </p:txEl>
                                          </p:spTgt>
                                        </p:tgtEl>
                                        <p:attrNameLst>
                                          <p:attrName>style.visibility</p:attrName>
                                        </p:attrNameLst>
                                      </p:cBhvr>
                                      <p:to>
                                        <p:strVal val="visible"/>
                                      </p:to>
                                    </p:set>
                                    <p:animEffect transition="in" filter="plus(in)">
                                      <p:cBhvr>
                                        <p:cTn id="12" dur="2000"/>
                                        <p:tgtEl>
                                          <p:spTgt spid="583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58371">
                                            <p:txEl>
                                              <p:pRg st="1" end="1"/>
                                            </p:txEl>
                                          </p:spTgt>
                                        </p:tgtEl>
                                        <p:attrNameLst>
                                          <p:attrName>style.visibility</p:attrName>
                                        </p:attrNameLst>
                                      </p:cBhvr>
                                      <p:to>
                                        <p:strVal val="visible"/>
                                      </p:to>
                                    </p:set>
                                    <p:anim calcmode="lin" valueType="num">
                                      <p:cBhvr>
                                        <p:cTn id="17" dur="1000" fill="hold"/>
                                        <p:tgtEl>
                                          <p:spTgt spid="58371">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58371">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5837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58371">
                                            <p:txEl>
                                              <p:pRg st="2" end="2"/>
                                            </p:txEl>
                                          </p:spTgt>
                                        </p:tgtEl>
                                        <p:attrNameLst>
                                          <p:attrName>style.visibility</p:attrName>
                                        </p:attrNameLst>
                                      </p:cBhvr>
                                      <p:to>
                                        <p:strVal val="visible"/>
                                      </p:to>
                                    </p:set>
                                    <p:animEffect transition="in" filter="plus(in)">
                                      <p:cBhvr>
                                        <p:cTn id="24" dur="2000"/>
                                        <p:tgtEl>
                                          <p:spTgt spid="5837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nodeType="clickEffect">
                                  <p:stCondLst>
                                    <p:cond delay="0"/>
                                  </p:stCondLst>
                                  <p:childTnLst>
                                    <p:set>
                                      <p:cBhvr>
                                        <p:cTn id="28" dur="1" fill="hold">
                                          <p:stCondLst>
                                            <p:cond delay="0"/>
                                          </p:stCondLst>
                                        </p:cTn>
                                        <p:tgtEl>
                                          <p:spTgt spid="58371">
                                            <p:txEl>
                                              <p:pRg st="3" end="3"/>
                                            </p:txEl>
                                          </p:spTgt>
                                        </p:tgtEl>
                                        <p:attrNameLst>
                                          <p:attrName>style.visibility</p:attrName>
                                        </p:attrNameLst>
                                      </p:cBhvr>
                                      <p:to>
                                        <p:strVal val="visible"/>
                                      </p:to>
                                    </p:set>
                                    <p:animEffect transition="in" filter="wedge">
                                      <p:cBhvr>
                                        <p:cTn id="29" dur="2000"/>
                                        <p:tgtEl>
                                          <p:spTgt spid="58371">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58371">
                                            <p:txEl>
                                              <p:pRg st="4" end="4"/>
                                            </p:txEl>
                                          </p:spTgt>
                                        </p:tgtEl>
                                        <p:attrNameLst>
                                          <p:attrName>style.visibility</p:attrName>
                                        </p:attrNameLst>
                                      </p:cBhvr>
                                      <p:to>
                                        <p:strVal val="visible"/>
                                      </p:to>
                                    </p:set>
                                    <p:animEffect transition="in" filter="wheel(4)">
                                      <p:cBhvr>
                                        <p:cTn id="34" dur="2000"/>
                                        <p:tgtEl>
                                          <p:spTgt spid="583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a:xfrm>
            <a:off x="7054850" y="2425700"/>
            <a:ext cx="1905000" cy="381000"/>
          </a:xfrm>
        </p:spPr>
        <p:txBody>
          <a:bodyPr/>
          <a:lstStyle/>
          <a:p>
            <a:r>
              <a:rPr lang="en-US" sz="2000" b="1" smtClean="0">
                <a:latin typeface="Times New Roman" pitchFamily="18" charset="0"/>
              </a:rPr>
              <a:t>Sợi hướng tâm</a:t>
            </a:r>
          </a:p>
        </p:txBody>
      </p:sp>
      <p:pic>
        <p:nvPicPr>
          <p:cNvPr id="2" name="Picture 9" descr="b15"/>
          <p:cNvPicPr>
            <a:picLocks noChangeAspect="1" noChangeArrowheads="1"/>
          </p:cNvPicPr>
          <p:nvPr/>
        </p:nvPicPr>
        <p:blipFill>
          <a:blip r:embed="rId2">
            <a:lum bright="12000" contrast="36000"/>
          </a:blip>
          <a:srcRect/>
          <a:stretch>
            <a:fillRect/>
          </a:stretch>
        </p:blipFill>
        <p:spPr bwMode="auto">
          <a:xfrm>
            <a:off x="514350" y="368300"/>
            <a:ext cx="6611938" cy="5951538"/>
          </a:xfrm>
          <a:prstGeom prst="rect">
            <a:avLst/>
          </a:prstGeom>
          <a:noFill/>
          <a:ln w="9525">
            <a:noFill/>
            <a:miter lim="800000"/>
            <a:headEnd/>
            <a:tailEnd/>
          </a:ln>
        </p:spPr>
      </p:pic>
      <p:sp>
        <p:nvSpPr>
          <p:cNvPr id="59396" name="Line 4"/>
          <p:cNvSpPr>
            <a:spLocks noChangeShapeType="1"/>
          </p:cNvSpPr>
          <p:nvPr/>
        </p:nvSpPr>
        <p:spPr bwMode="auto">
          <a:xfrm flipV="1">
            <a:off x="4684713" y="771525"/>
            <a:ext cx="1676400" cy="533400"/>
          </a:xfrm>
          <a:prstGeom prst="line">
            <a:avLst/>
          </a:prstGeom>
          <a:noFill/>
          <a:ln w="57150">
            <a:solidFill>
              <a:srgbClr val="FF0066"/>
            </a:solidFill>
            <a:round/>
            <a:headEnd/>
            <a:tailEnd type="triangle" w="med" len="med"/>
          </a:ln>
        </p:spPr>
        <p:txBody>
          <a:bodyPr wrap="none"/>
          <a:lstStyle/>
          <a:p>
            <a:endParaRPr lang="en-US"/>
          </a:p>
        </p:txBody>
      </p:sp>
      <p:sp>
        <p:nvSpPr>
          <p:cNvPr id="59397" name="Line 5"/>
          <p:cNvSpPr>
            <a:spLocks noChangeShapeType="1"/>
          </p:cNvSpPr>
          <p:nvPr/>
        </p:nvSpPr>
        <p:spPr bwMode="auto">
          <a:xfrm>
            <a:off x="5868988" y="2514600"/>
            <a:ext cx="1216025" cy="15875"/>
          </a:xfrm>
          <a:prstGeom prst="line">
            <a:avLst/>
          </a:prstGeom>
          <a:noFill/>
          <a:ln w="57150">
            <a:solidFill>
              <a:srgbClr val="FF0066"/>
            </a:solidFill>
            <a:round/>
            <a:headEnd/>
            <a:tailEnd type="triangle" w="med" len="med"/>
          </a:ln>
        </p:spPr>
        <p:txBody>
          <a:bodyPr wrap="none"/>
          <a:lstStyle/>
          <a:p>
            <a:endParaRPr lang="en-US"/>
          </a:p>
        </p:txBody>
      </p:sp>
      <p:sp>
        <p:nvSpPr>
          <p:cNvPr id="59398" name="Text Box 6"/>
          <p:cNvSpPr txBox="1">
            <a:spLocks noChangeArrowheads="1"/>
          </p:cNvSpPr>
          <p:nvPr/>
        </p:nvSpPr>
        <p:spPr bwMode="auto">
          <a:xfrm>
            <a:off x="6318250" y="493713"/>
            <a:ext cx="1425575"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cs typeface="Arial" charset="0"/>
              </a:rPr>
              <a:t>Rễ sau</a:t>
            </a:r>
          </a:p>
        </p:txBody>
      </p:sp>
      <p:sp>
        <p:nvSpPr>
          <p:cNvPr id="59399" name="Line 7"/>
          <p:cNvSpPr>
            <a:spLocks noChangeShapeType="1"/>
          </p:cNvSpPr>
          <p:nvPr/>
        </p:nvSpPr>
        <p:spPr bwMode="auto">
          <a:xfrm flipH="1" flipV="1">
            <a:off x="2789238" y="3279775"/>
            <a:ext cx="1668462" cy="533400"/>
          </a:xfrm>
          <a:prstGeom prst="line">
            <a:avLst/>
          </a:prstGeom>
          <a:noFill/>
          <a:ln w="57150">
            <a:solidFill>
              <a:srgbClr val="FF0066"/>
            </a:solidFill>
            <a:round/>
            <a:headEnd/>
            <a:tailEnd type="triangle" w="med" len="med"/>
          </a:ln>
        </p:spPr>
        <p:txBody>
          <a:bodyPr wrap="none"/>
          <a:lstStyle/>
          <a:p>
            <a:endParaRPr lang="en-US"/>
          </a:p>
        </p:txBody>
      </p:sp>
      <p:sp>
        <p:nvSpPr>
          <p:cNvPr id="59400" name="Text Box 8"/>
          <p:cNvSpPr txBox="1">
            <a:spLocks noChangeArrowheads="1"/>
          </p:cNvSpPr>
          <p:nvPr/>
        </p:nvSpPr>
        <p:spPr bwMode="auto">
          <a:xfrm>
            <a:off x="1547813" y="2990850"/>
            <a:ext cx="1295400" cy="396875"/>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cs typeface="Arial" charset="0"/>
              </a:rPr>
              <a:t>Sợi li tâm</a:t>
            </a:r>
          </a:p>
        </p:txBody>
      </p:sp>
      <p:sp>
        <p:nvSpPr>
          <p:cNvPr id="59401" name="Line 9"/>
          <p:cNvSpPr>
            <a:spLocks noChangeShapeType="1"/>
          </p:cNvSpPr>
          <p:nvPr/>
        </p:nvSpPr>
        <p:spPr bwMode="auto">
          <a:xfrm flipV="1">
            <a:off x="3046413" y="555625"/>
            <a:ext cx="598487" cy="869950"/>
          </a:xfrm>
          <a:prstGeom prst="line">
            <a:avLst/>
          </a:prstGeom>
          <a:noFill/>
          <a:ln w="57150">
            <a:solidFill>
              <a:srgbClr val="FF0066"/>
            </a:solidFill>
            <a:round/>
            <a:headEnd/>
            <a:tailEnd type="triangle" w="med" len="med"/>
          </a:ln>
        </p:spPr>
        <p:txBody>
          <a:bodyPr wrap="none"/>
          <a:lstStyle/>
          <a:p>
            <a:endParaRPr lang="en-US"/>
          </a:p>
        </p:txBody>
      </p:sp>
      <p:sp>
        <p:nvSpPr>
          <p:cNvPr id="59402" name="Text Box 10"/>
          <p:cNvSpPr txBox="1">
            <a:spLocks noChangeArrowheads="1"/>
          </p:cNvSpPr>
          <p:nvPr/>
        </p:nvSpPr>
        <p:spPr bwMode="auto">
          <a:xfrm>
            <a:off x="3375025" y="188913"/>
            <a:ext cx="990600" cy="396875"/>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cs typeface="Arial" charset="0"/>
              </a:rPr>
              <a:t>Lỗ tủy</a:t>
            </a:r>
          </a:p>
        </p:txBody>
      </p:sp>
      <p:sp>
        <p:nvSpPr>
          <p:cNvPr id="59403" name="Line 11"/>
          <p:cNvSpPr>
            <a:spLocks noChangeShapeType="1"/>
          </p:cNvSpPr>
          <p:nvPr/>
        </p:nvSpPr>
        <p:spPr bwMode="auto">
          <a:xfrm flipH="1">
            <a:off x="4171950" y="2241550"/>
            <a:ext cx="328613" cy="757238"/>
          </a:xfrm>
          <a:prstGeom prst="line">
            <a:avLst/>
          </a:prstGeom>
          <a:noFill/>
          <a:ln w="57150">
            <a:solidFill>
              <a:srgbClr val="FF0066"/>
            </a:solidFill>
            <a:round/>
            <a:headEnd/>
            <a:tailEnd type="triangle" w="med" len="med"/>
          </a:ln>
        </p:spPr>
        <p:txBody>
          <a:bodyPr wrap="none"/>
          <a:lstStyle/>
          <a:p>
            <a:endParaRPr lang="en-US"/>
          </a:p>
        </p:txBody>
      </p:sp>
      <p:sp>
        <p:nvSpPr>
          <p:cNvPr id="59404" name="Text Box 12"/>
          <p:cNvSpPr txBox="1">
            <a:spLocks noChangeArrowheads="1"/>
          </p:cNvSpPr>
          <p:nvPr/>
        </p:nvSpPr>
        <p:spPr bwMode="auto">
          <a:xfrm>
            <a:off x="3382963" y="2952750"/>
            <a:ext cx="1447800" cy="396875"/>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cs typeface="Arial" charset="0"/>
              </a:rPr>
              <a:t>Rễ trước</a:t>
            </a:r>
          </a:p>
        </p:txBody>
      </p:sp>
      <p:sp>
        <p:nvSpPr>
          <p:cNvPr id="59405" name="Line 13"/>
          <p:cNvSpPr>
            <a:spLocks noChangeShapeType="1"/>
          </p:cNvSpPr>
          <p:nvPr/>
        </p:nvSpPr>
        <p:spPr bwMode="auto">
          <a:xfrm flipV="1">
            <a:off x="5557838" y="1647825"/>
            <a:ext cx="1292225" cy="269875"/>
          </a:xfrm>
          <a:prstGeom prst="line">
            <a:avLst/>
          </a:prstGeom>
          <a:noFill/>
          <a:ln w="57150">
            <a:solidFill>
              <a:srgbClr val="FF0066"/>
            </a:solidFill>
            <a:round/>
            <a:headEnd/>
            <a:tailEnd type="triangle" w="med" len="med"/>
          </a:ln>
        </p:spPr>
        <p:txBody>
          <a:bodyPr wrap="none"/>
          <a:lstStyle/>
          <a:p>
            <a:endParaRPr lang="en-US"/>
          </a:p>
        </p:txBody>
      </p:sp>
      <p:sp>
        <p:nvSpPr>
          <p:cNvPr id="59406" name="Text Box 14"/>
          <p:cNvSpPr txBox="1">
            <a:spLocks noChangeArrowheads="1"/>
          </p:cNvSpPr>
          <p:nvPr/>
        </p:nvSpPr>
        <p:spPr bwMode="auto">
          <a:xfrm>
            <a:off x="6848475" y="1212850"/>
            <a:ext cx="1695450" cy="701675"/>
          </a:xfrm>
          <a:prstGeom prst="rect">
            <a:avLst/>
          </a:prstGeom>
          <a:noFill/>
          <a:ln w="9525">
            <a:noFill/>
            <a:miter lim="800000"/>
            <a:headEnd/>
            <a:tailEnd/>
          </a:ln>
        </p:spPr>
        <p:txBody>
          <a:bodyPr>
            <a:spAutoFit/>
          </a:bodyPr>
          <a:lstStyle/>
          <a:p>
            <a:pPr>
              <a:spcBef>
                <a:spcPct val="50000"/>
              </a:spcBef>
            </a:pPr>
            <a:r>
              <a:rPr lang="en-US" sz="2000" b="1"/>
              <a:t>Dây Thần kinh tủy</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9401"/>
                                        </p:tgtEl>
                                        <p:attrNameLst>
                                          <p:attrName>style.visibility</p:attrName>
                                        </p:attrNameLst>
                                      </p:cBhvr>
                                      <p:to>
                                        <p:strVal val="visible"/>
                                      </p:to>
                                    </p:set>
                                    <p:animEffect transition="in" filter="diamond(in)">
                                      <p:cBhvr>
                                        <p:cTn id="7" dur="2000"/>
                                        <p:tgtEl>
                                          <p:spTgt spid="5940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9402"/>
                                        </p:tgtEl>
                                        <p:attrNameLst>
                                          <p:attrName>style.visibility</p:attrName>
                                        </p:attrNameLst>
                                      </p:cBhvr>
                                      <p:to>
                                        <p:strVal val="visible"/>
                                      </p:to>
                                    </p:set>
                                    <p:animEffect transition="in" filter="diamond(in)">
                                      <p:cBhvr>
                                        <p:cTn id="10" dur="2000"/>
                                        <p:tgtEl>
                                          <p:spTgt spid="5940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59398"/>
                                        </p:tgtEl>
                                        <p:attrNameLst>
                                          <p:attrName>style.visibility</p:attrName>
                                        </p:attrNameLst>
                                      </p:cBhvr>
                                      <p:to>
                                        <p:strVal val="visible"/>
                                      </p:to>
                                    </p:set>
                                    <p:animEffect transition="in" filter="diamond(in)">
                                      <p:cBhvr>
                                        <p:cTn id="15" dur="2000"/>
                                        <p:tgtEl>
                                          <p:spTgt spid="59398"/>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59396"/>
                                        </p:tgtEl>
                                        <p:attrNameLst>
                                          <p:attrName>style.visibility</p:attrName>
                                        </p:attrNameLst>
                                      </p:cBhvr>
                                      <p:to>
                                        <p:strVal val="visible"/>
                                      </p:to>
                                    </p:set>
                                    <p:animEffect transition="in" filter="diamond(in)">
                                      <p:cBhvr>
                                        <p:cTn id="18" dur="2000"/>
                                        <p:tgtEl>
                                          <p:spTgt spid="5939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59394"/>
                                        </p:tgtEl>
                                        <p:attrNameLst>
                                          <p:attrName>style.visibility</p:attrName>
                                        </p:attrNameLst>
                                      </p:cBhvr>
                                      <p:to>
                                        <p:strVal val="visible"/>
                                      </p:to>
                                    </p:set>
                                    <p:animEffect transition="in" filter="diamond(in)">
                                      <p:cBhvr>
                                        <p:cTn id="23" dur="2000"/>
                                        <p:tgtEl>
                                          <p:spTgt spid="59394"/>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59397"/>
                                        </p:tgtEl>
                                        <p:attrNameLst>
                                          <p:attrName>style.visibility</p:attrName>
                                        </p:attrNameLst>
                                      </p:cBhvr>
                                      <p:to>
                                        <p:strVal val="visible"/>
                                      </p:to>
                                    </p:set>
                                    <p:animEffect transition="in" filter="diamond(in)">
                                      <p:cBhvr>
                                        <p:cTn id="26" dur="2000"/>
                                        <p:tgtEl>
                                          <p:spTgt spid="59397"/>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59403"/>
                                        </p:tgtEl>
                                        <p:attrNameLst>
                                          <p:attrName>style.visibility</p:attrName>
                                        </p:attrNameLst>
                                      </p:cBhvr>
                                      <p:to>
                                        <p:strVal val="visible"/>
                                      </p:to>
                                    </p:set>
                                    <p:animEffect transition="in" filter="diamond(in)">
                                      <p:cBhvr>
                                        <p:cTn id="31" dur="2000"/>
                                        <p:tgtEl>
                                          <p:spTgt spid="59403"/>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59404"/>
                                        </p:tgtEl>
                                        <p:attrNameLst>
                                          <p:attrName>style.visibility</p:attrName>
                                        </p:attrNameLst>
                                      </p:cBhvr>
                                      <p:to>
                                        <p:strVal val="visible"/>
                                      </p:to>
                                    </p:set>
                                    <p:animEffect transition="in" filter="diamond(in)">
                                      <p:cBhvr>
                                        <p:cTn id="34" dur="2000"/>
                                        <p:tgtEl>
                                          <p:spTgt spid="59404"/>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59400"/>
                                        </p:tgtEl>
                                        <p:attrNameLst>
                                          <p:attrName>style.visibility</p:attrName>
                                        </p:attrNameLst>
                                      </p:cBhvr>
                                      <p:to>
                                        <p:strVal val="visible"/>
                                      </p:to>
                                    </p:set>
                                    <p:animEffect transition="in" filter="diamond(in)">
                                      <p:cBhvr>
                                        <p:cTn id="39" dur="2000"/>
                                        <p:tgtEl>
                                          <p:spTgt spid="59400"/>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59399"/>
                                        </p:tgtEl>
                                        <p:attrNameLst>
                                          <p:attrName>style.visibility</p:attrName>
                                        </p:attrNameLst>
                                      </p:cBhvr>
                                      <p:to>
                                        <p:strVal val="visible"/>
                                      </p:to>
                                    </p:set>
                                    <p:animEffect transition="in" filter="diamond(in)">
                                      <p:cBhvr>
                                        <p:cTn id="42" dur="2000"/>
                                        <p:tgtEl>
                                          <p:spTgt spid="59399"/>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59406"/>
                                        </p:tgtEl>
                                        <p:attrNameLst>
                                          <p:attrName>style.visibility</p:attrName>
                                        </p:attrNameLst>
                                      </p:cBhvr>
                                      <p:to>
                                        <p:strVal val="visible"/>
                                      </p:to>
                                    </p:set>
                                    <p:animEffect transition="in" filter="diamond(in)">
                                      <p:cBhvr>
                                        <p:cTn id="47" dur="2000"/>
                                        <p:tgtEl>
                                          <p:spTgt spid="59406"/>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59405"/>
                                        </p:tgtEl>
                                        <p:attrNameLst>
                                          <p:attrName>style.visibility</p:attrName>
                                        </p:attrNameLst>
                                      </p:cBhvr>
                                      <p:to>
                                        <p:strVal val="visible"/>
                                      </p:to>
                                    </p:set>
                                    <p:animEffect transition="in" filter="diamond(in)">
                                      <p:cBhvr>
                                        <p:cTn id="50" dur="2000"/>
                                        <p:tgtEl>
                                          <p:spTgt spid="59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6" grpId="0" animBg="1"/>
      <p:bldP spid="59397" grpId="0" animBg="1"/>
      <p:bldP spid="59398" grpId="0"/>
      <p:bldP spid="59399" grpId="0" animBg="1"/>
      <p:bldP spid="59400" grpId="0"/>
      <p:bldP spid="59401" grpId="0" animBg="1"/>
      <p:bldP spid="59402" grpId="0"/>
      <p:bldP spid="59403" grpId="0" animBg="1"/>
      <p:bldP spid="59404" grpId="0"/>
      <p:bldP spid="59405" grpId="0" animBg="1"/>
      <p:bldP spid="5940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3"/>
          <p:cNvPicPr>
            <a:picLocks noChangeAspect="1" noChangeArrowheads="1"/>
          </p:cNvPicPr>
          <p:nvPr/>
        </p:nvPicPr>
        <p:blipFill>
          <a:blip r:embed="rId2"/>
          <a:srcRect/>
          <a:stretch>
            <a:fillRect/>
          </a:stretch>
        </p:blipFill>
        <p:spPr bwMode="auto">
          <a:xfrm>
            <a:off x="-1404938" y="-819150"/>
            <a:ext cx="13465176" cy="8712200"/>
          </a:xfrm>
          <a:prstGeom prst="rect">
            <a:avLst/>
          </a:prstGeom>
          <a:noFill/>
          <a:ln w="9525">
            <a:noFill/>
            <a:miter lim="800000"/>
            <a:headEnd/>
            <a:tailEnd/>
          </a:ln>
        </p:spPr>
      </p:pic>
      <p:sp>
        <p:nvSpPr>
          <p:cNvPr id="60419" name="Text Box 3"/>
          <p:cNvSpPr txBox="1">
            <a:spLocks noChangeArrowheads="1"/>
          </p:cNvSpPr>
          <p:nvPr/>
        </p:nvSpPr>
        <p:spPr bwMode="auto">
          <a:xfrm>
            <a:off x="1116013" y="908050"/>
            <a:ext cx="3938587" cy="579438"/>
          </a:xfrm>
          <a:prstGeom prst="rect">
            <a:avLst/>
          </a:prstGeom>
          <a:noFill/>
          <a:ln w="9525">
            <a:noFill/>
            <a:miter lim="800000"/>
            <a:headEnd/>
            <a:tailEnd/>
          </a:ln>
        </p:spPr>
        <p:txBody>
          <a:bodyPr>
            <a:spAutoFit/>
          </a:bodyPr>
          <a:lstStyle/>
          <a:p>
            <a:pPr>
              <a:spcBef>
                <a:spcPct val="50000"/>
              </a:spcBef>
            </a:pPr>
            <a:r>
              <a:rPr lang="en-US" sz="3200" b="1" u="sng">
                <a:cs typeface="Arial" charset="0"/>
              </a:rPr>
              <a:t>H</a:t>
            </a:r>
            <a:r>
              <a:rPr lang="en-US" sz="3200" b="1" u="sng"/>
              <a:t>ướng dẫn về nhà</a:t>
            </a:r>
            <a:r>
              <a:rPr lang="en-US" sz="3200" b="1" u="sng">
                <a:cs typeface="Arial" charset="0"/>
              </a:rPr>
              <a:t>:</a:t>
            </a:r>
          </a:p>
        </p:txBody>
      </p:sp>
      <p:sp>
        <p:nvSpPr>
          <p:cNvPr id="60420" name="Text Box 4"/>
          <p:cNvSpPr txBox="1">
            <a:spLocks noChangeArrowheads="1"/>
          </p:cNvSpPr>
          <p:nvPr/>
        </p:nvSpPr>
        <p:spPr bwMode="auto">
          <a:xfrm>
            <a:off x="719138" y="1557338"/>
            <a:ext cx="7662862" cy="2654300"/>
          </a:xfrm>
          <a:prstGeom prst="rect">
            <a:avLst/>
          </a:prstGeom>
          <a:noFill/>
          <a:ln w="9525">
            <a:noFill/>
            <a:miter lim="800000"/>
            <a:headEnd/>
            <a:tailEnd/>
          </a:ln>
        </p:spPr>
        <p:txBody>
          <a:bodyPr>
            <a:spAutoFit/>
          </a:bodyPr>
          <a:lstStyle/>
          <a:p>
            <a:pPr>
              <a:buFontTx/>
              <a:buChar char="-"/>
            </a:pPr>
            <a:r>
              <a:rPr lang="en-US" sz="2800" b="1">
                <a:cs typeface="Arial" charset="0"/>
              </a:rPr>
              <a:t> Học bài trong vở, trả lời các câu hỏi cuối bài.</a:t>
            </a:r>
          </a:p>
          <a:p>
            <a:pPr>
              <a:buFontTx/>
              <a:buChar char="-"/>
            </a:pPr>
            <a:r>
              <a:rPr lang="en-US" sz="2800" b="1">
                <a:cs typeface="Arial" charset="0"/>
              </a:rPr>
              <a:t> Xem trước bài 46: Trụ não, tiểu não, não trung gian- b</a:t>
            </a:r>
            <a:r>
              <a:rPr lang="en-US" sz="2800" b="1"/>
              <a:t>ài bán cầu não</a:t>
            </a:r>
            <a:endParaRPr lang="en-US" sz="2800" b="1">
              <a:cs typeface="Arial" charset="0"/>
            </a:endParaRPr>
          </a:p>
          <a:p>
            <a:pPr>
              <a:buFontTx/>
              <a:buChar char="-"/>
            </a:pPr>
            <a:r>
              <a:rPr lang="en-US" sz="2800" b="1">
                <a:cs typeface="Arial" charset="0"/>
              </a:rPr>
              <a:t> Sưu tầm một số tư liệu có liên quan đến não bộ</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diamond(in)">
                                      <p:cBhvr>
                                        <p:cTn id="7" dur="2000"/>
                                        <p:tgtEl>
                                          <p:spTgt spid="6041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0419"/>
                                        </p:tgtEl>
                                        <p:attrNameLst>
                                          <p:attrName>style.visibility</p:attrName>
                                        </p:attrNameLst>
                                      </p:cBhvr>
                                      <p:to>
                                        <p:strVal val="visible"/>
                                      </p:to>
                                    </p:set>
                                    <p:animEffect transition="in" filter="diamond(in)">
                                      <p:cBhvr>
                                        <p:cTn id="10" dur="2000"/>
                                        <p:tgtEl>
                                          <p:spTgt spid="6041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60420"/>
                                        </p:tgtEl>
                                        <p:attrNameLst>
                                          <p:attrName>style.visibility</p:attrName>
                                        </p:attrNameLst>
                                      </p:cBhvr>
                                      <p:to>
                                        <p:strVal val="visible"/>
                                      </p:to>
                                    </p:set>
                                    <p:animEffect transition="in" filter="diamond(in)">
                                      <p:cBhvr>
                                        <p:cTn id="13" dur="10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604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0" y="609596"/>
            <a:ext cx="9144000" cy="584775"/>
          </a:xfrm>
          <a:prstGeom prst="rect">
            <a:avLst/>
          </a:prstGeom>
          <a:noFill/>
          <a:ln w="9525">
            <a:noFill/>
            <a:miter lim="800000"/>
            <a:headEnd/>
            <a:tailEnd/>
          </a:ln>
        </p:spPr>
        <p:txBody>
          <a:bodyPr>
            <a:spAutoFit/>
          </a:bodyPr>
          <a:lstStyle/>
          <a:p>
            <a:pPr algn="ct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en-US" sz="3200" b="1" dirty="0" smtClean="0">
                <a:solidFill>
                  <a:srgbClr val="0000FF"/>
                </a:solidFill>
                <a:latin typeface="Times New Roman" pitchFamily="18" charset="0"/>
                <a:cs typeface="Times New Roman" pitchFamily="18" charset="0"/>
              </a:rPr>
              <a:t>43. </a:t>
            </a:r>
            <a:r>
              <a:rPr lang="en-US" sz="3200" b="1" dirty="0">
                <a:solidFill>
                  <a:srgbClr val="FF0000"/>
                </a:solidFill>
                <a:latin typeface="Times New Roman" pitchFamily="18" charset="0"/>
                <a:cs typeface="Times New Roman" pitchFamily="18" charset="0"/>
              </a:rPr>
              <a:t>GIỚI THIỆU CHUNG HỆ THẦN KINH</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2)">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p:cNvPicPr>
          <p:nvPr/>
        </p:nvPicPr>
        <p:blipFill>
          <a:blip r:embed="rId2"/>
          <a:srcRect/>
          <a:stretch>
            <a:fillRect/>
          </a:stretch>
        </p:blipFill>
        <p:spPr bwMode="auto">
          <a:xfrm>
            <a:off x="1347788" y="128588"/>
            <a:ext cx="5260975" cy="6729412"/>
          </a:xfrm>
          <a:prstGeom prst="rect">
            <a:avLst/>
          </a:prstGeom>
          <a:noFill/>
          <a:ln w="9525">
            <a:noFill/>
            <a:miter lim="800000"/>
            <a:headEnd/>
            <a:tailEnd/>
          </a:ln>
        </p:spPr>
      </p:pic>
      <p:cxnSp>
        <p:nvCxnSpPr>
          <p:cNvPr id="4" name="Straight Connector 3"/>
          <p:cNvCxnSpPr/>
          <p:nvPr/>
        </p:nvCxnSpPr>
        <p:spPr>
          <a:xfrm flipV="1">
            <a:off x="5537200" y="346075"/>
            <a:ext cx="1189038" cy="650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411" name="TextBox 5"/>
          <p:cNvSpPr txBox="1">
            <a:spLocks noChangeArrowheads="1"/>
          </p:cNvSpPr>
          <p:nvPr/>
        </p:nvSpPr>
        <p:spPr bwMode="auto">
          <a:xfrm>
            <a:off x="6726238" y="33338"/>
            <a:ext cx="1184275" cy="460375"/>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Hộp sọ</a:t>
            </a:r>
          </a:p>
        </p:txBody>
      </p:sp>
      <p:cxnSp>
        <p:nvCxnSpPr>
          <p:cNvPr id="7" name="Straight Connector 6"/>
          <p:cNvCxnSpPr/>
          <p:nvPr/>
        </p:nvCxnSpPr>
        <p:spPr>
          <a:xfrm>
            <a:off x="5383213" y="641350"/>
            <a:ext cx="1225550" cy="37623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7413" name="TextBox 8"/>
          <p:cNvSpPr txBox="1">
            <a:spLocks noChangeArrowheads="1"/>
          </p:cNvSpPr>
          <p:nvPr/>
        </p:nvSpPr>
        <p:spPr bwMode="auto">
          <a:xfrm>
            <a:off x="6608763" y="808038"/>
            <a:ext cx="1184275" cy="461962"/>
          </a:xfrm>
          <a:prstGeom prst="rect">
            <a:avLst/>
          </a:prstGeom>
          <a:noFill/>
          <a:ln w="9525">
            <a:solidFill>
              <a:schemeClr val="bg1"/>
            </a:solidFill>
            <a:miter lim="800000"/>
            <a:headEnd/>
            <a:tailEnd/>
          </a:ln>
        </p:spPr>
        <p:txBody>
          <a:bodyPr>
            <a:spAutoFit/>
          </a:bodyPr>
          <a:lstStyle/>
          <a:p>
            <a:r>
              <a:rPr lang="en-US" sz="2400" b="1">
                <a:solidFill>
                  <a:srgbClr val="0000FF"/>
                </a:solidFill>
                <a:latin typeface="Times New Roman" pitchFamily="18" charset="0"/>
                <a:cs typeface="Times New Roman" pitchFamily="18" charset="0"/>
              </a:rPr>
              <a:t>Não</a:t>
            </a:r>
          </a:p>
        </p:txBody>
      </p:sp>
      <p:sp>
        <p:nvSpPr>
          <p:cNvPr id="17414" name="TextBox 9"/>
          <p:cNvSpPr txBox="1">
            <a:spLocks noChangeArrowheads="1"/>
          </p:cNvSpPr>
          <p:nvPr/>
        </p:nvSpPr>
        <p:spPr bwMode="auto">
          <a:xfrm>
            <a:off x="6499225" y="2813050"/>
            <a:ext cx="866775" cy="831850"/>
          </a:xfrm>
          <a:prstGeom prst="rect">
            <a:avLst/>
          </a:prstGeom>
          <a:noFill/>
          <a:ln w="9525">
            <a:noFill/>
            <a:miter lim="800000"/>
            <a:headEnd/>
            <a:tailEnd/>
          </a:ln>
        </p:spPr>
        <p:txBody>
          <a:bodyPr>
            <a:spAutoFit/>
          </a:bodyPr>
          <a:lstStyle/>
          <a:p>
            <a:r>
              <a:rPr lang="en-US" sz="2400" b="1">
                <a:solidFill>
                  <a:srgbClr val="0000FF"/>
                </a:solidFill>
                <a:latin typeface="Times New Roman" pitchFamily="18" charset="0"/>
                <a:cs typeface="Times New Roman" pitchFamily="18" charset="0"/>
              </a:rPr>
              <a:t>Tủy sống</a:t>
            </a:r>
          </a:p>
        </p:txBody>
      </p:sp>
      <p:cxnSp>
        <p:nvCxnSpPr>
          <p:cNvPr id="11" name="Straight Connector 10"/>
          <p:cNvCxnSpPr/>
          <p:nvPr/>
        </p:nvCxnSpPr>
        <p:spPr>
          <a:xfrm>
            <a:off x="5275263" y="2892425"/>
            <a:ext cx="1223962" cy="37465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78463" y="4162425"/>
            <a:ext cx="1128712" cy="2809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417" name="TextBox 13"/>
          <p:cNvSpPr txBox="1">
            <a:spLocks noChangeArrowheads="1"/>
          </p:cNvSpPr>
          <p:nvPr/>
        </p:nvSpPr>
        <p:spPr bwMode="auto">
          <a:xfrm>
            <a:off x="6607175" y="4211638"/>
            <a:ext cx="1184275" cy="831850"/>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Cột sống</a:t>
            </a:r>
          </a:p>
        </p:txBody>
      </p:sp>
      <p:sp>
        <p:nvSpPr>
          <p:cNvPr id="15" name="Right Brace 14"/>
          <p:cNvSpPr/>
          <p:nvPr/>
        </p:nvSpPr>
        <p:spPr>
          <a:xfrm>
            <a:off x="7318375" y="1062038"/>
            <a:ext cx="406400" cy="230346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6" name="TextBox 15"/>
          <p:cNvSpPr txBox="1">
            <a:spLocks noChangeArrowheads="1"/>
          </p:cNvSpPr>
          <p:nvPr/>
        </p:nvSpPr>
        <p:spPr bwMode="auto">
          <a:xfrm>
            <a:off x="7886700" y="1466850"/>
            <a:ext cx="1184275" cy="1570038"/>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Bộ phận trung ương</a:t>
            </a:r>
          </a:p>
        </p:txBody>
      </p:sp>
      <p:sp>
        <p:nvSpPr>
          <p:cNvPr id="17420" name="TextBox 16"/>
          <p:cNvSpPr txBox="1">
            <a:spLocks noChangeArrowheads="1"/>
          </p:cNvSpPr>
          <p:nvPr/>
        </p:nvSpPr>
        <p:spPr bwMode="auto">
          <a:xfrm>
            <a:off x="1476375" y="2295525"/>
            <a:ext cx="866775" cy="1568450"/>
          </a:xfrm>
          <a:prstGeom prst="rect">
            <a:avLst/>
          </a:prstGeom>
          <a:noFill/>
          <a:ln w="9525">
            <a:noFill/>
            <a:miter lim="800000"/>
            <a:headEnd/>
            <a:tailEnd/>
          </a:ln>
        </p:spPr>
        <p:txBody>
          <a:bodyPr>
            <a:spAutoFit/>
          </a:bodyPr>
          <a:lstStyle/>
          <a:p>
            <a:r>
              <a:rPr lang="en-US" sz="2400" b="1">
                <a:solidFill>
                  <a:srgbClr val="0000FF"/>
                </a:solidFill>
                <a:latin typeface="Times New Roman" pitchFamily="18" charset="0"/>
                <a:cs typeface="Times New Roman" pitchFamily="18" charset="0"/>
              </a:rPr>
              <a:t>Dây thần kinh tủy</a:t>
            </a:r>
          </a:p>
        </p:txBody>
      </p:sp>
      <p:sp>
        <p:nvSpPr>
          <p:cNvPr id="17421" name="TextBox 17"/>
          <p:cNvSpPr txBox="1">
            <a:spLocks noChangeArrowheads="1"/>
          </p:cNvSpPr>
          <p:nvPr/>
        </p:nvSpPr>
        <p:spPr bwMode="auto">
          <a:xfrm>
            <a:off x="1452563" y="811213"/>
            <a:ext cx="866775" cy="1552575"/>
          </a:xfrm>
          <a:prstGeom prst="rect">
            <a:avLst/>
          </a:prstGeom>
          <a:noFill/>
          <a:ln w="9525">
            <a:noFill/>
            <a:miter lim="800000"/>
            <a:headEnd/>
            <a:tailEnd/>
          </a:ln>
        </p:spPr>
        <p:txBody>
          <a:bodyPr>
            <a:spAutoFit/>
          </a:bodyPr>
          <a:lstStyle/>
          <a:p>
            <a:r>
              <a:rPr lang="en-US" sz="2400" b="1">
                <a:solidFill>
                  <a:srgbClr val="0000FF"/>
                </a:solidFill>
                <a:latin typeface="Times New Roman" pitchFamily="18" charset="0"/>
                <a:cs typeface="Times New Roman" pitchFamily="18" charset="0"/>
              </a:rPr>
              <a:t>Dây thần kinh não</a:t>
            </a:r>
          </a:p>
        </p:txBody>
      </p:sp>
      <p:sp>
        <p:nvSpPr>
          <p:cNvPr id="17422" name="TextBox 18"/>
          <p:cNvSpPr txBox="1">
            <a:spLocks noChangeArrowheads="1"/>
          </p:cNvSpPr>
          <p:nvPr/>
        </p:nvSpPr>
        <p:spPr bwMode="auto">
          <a:xfrm>
            <a:off x="1441450" y="4764088"/>
            <a:ext cx="984250" cy="1200150"/>
          </a:xfrm>
          <a:prstGeom prst="rect">
            <a:avLst/>
          </a:prstGeom>
          <a:noFill/>
          <a:ln w="9525">
            <a:noFill/>
            <a:miter lim="800000"/>
            <a:headEnd/>
            <a:tailEnd/>
          </a:ln>
        </p:spPr>
        <p:txBody>
          <a:bodyPr>
            <a:spAutoFit/>
          </a:bodyPr>
          <a:lstStyle/>
          <a:p>
            <a:r>
              <a:rPr lang="en-US" sz="2400" b="1">
                <a:solidFill>
                  <a:srgbClr val="0000FF"/>
                </a:solidFill>
                <a:latin typeface="Times New Roman" pitchFamily="18" charset="0"/>
                <a:cs typeface="Times New Roman" pitchFamily="18" charset="0"/>
              </a:rPr>
              <a:t>Hạch thần kinh</a:t>
            </a:r>
          </a:p>
        </p:txBody>
      </p:sp>
      <p:sp>
        <p:nvSpPr>
          <p:cNvPr id="20" name="TextBox 19"/>
          <p:cNvSpPr txBox="1">
            <a:spLocks noChangeArrowheads="1"/>
          </p:cNvSpPr>
          <p:nvPr/>
        </p:nvSpPr>
        <p:spPr bwMode="auto">
          <a:xfrm>
            <a:off x="25400" y="2252663"/>
            <a:ext cx="1185863" cy="1570037"/>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Bộ phận ngoại biên</a:t>
            </a:r>
          </a:p>
        </p:txBody>
      </p:sp>
      <p:sp>
        <p:nvSpPr>
          <p:cNvPr id="21" name="Left Brace 20"/>
          <p:cNvSpPr/>
          <p:nvPr/>
        </p:nvSpPr>
        <p:spPr>
          <a:xfrm>
            <a:off x="1055688" y="1055688"/>
            <a:ext cx="377825" cy="427355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22" name="Straight Connector 21"/>
          <p:cNvCxnSpPr/>
          <p:nvPr/>
        </p:nvCxnSpPr>
        <p:spPr>
          <a:xfrm flipV="1">
            <a:off x="2230438" y="890588"/>
            <a:ext cx="1544637" cy="3810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298700" y="2971800"/>
            <a:ext cx="2454275" cy="1031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7420" idx="3"/>
          </p:cNvCxnSpPr>
          <p:nvPr/>
        </p:nvCxnSpPr>
        <p:spPr>
          <a:xfrm>
            <a:off x="2343150" y="3079750"/>
            <a:ext cx="2409825" cy="671513"/>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7420" idx="3"/>
          </p:cNvCxnSpPr>
          <p:nvPr/>
        </p:nvCxnSpPr>
        <p:spPr>
          <a:xfrm flipV="1">
            <a:off x="2343150" y="1670050"/>
            <a:ext cx="2220913" cy="14097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298700" y="5364163"/>
            <a:ext cx="1249363" cy="14605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7422" idx="3"/>
          </p:cNvCxnSpPr>
          <p:nvPr/>
        </p:nvCxnSpPr>
        <p:spPr>
          <a:xfrm flipV="1">
            <a:off x="2425700" y="4027488"/>
            <a:ext cx="1100138" cy="133667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7431" name="TextBox 37"/>
          <p:cNvSpPr txBox="1">
            <a:spLocks noChangeArrowheads="1"/>
          </p:cNvSpPr>
          <p:nvPr/>
        </p:nvSpPr>
        <p:spPr bwMode="auto">
          <a:xfrm>
            <a:off x="0" y="0"/>
            <a:ext cx="3898900" cy="396875"/>
          </a:xfrm>
          <a:prstGeom prst="rect">
            <a:avLst/>
          </a:prstGeom>
          <a:noFill/>
          <a:ln w="9525">
            <a:noFill/>
            <a:miter lim="800000"/>
            <a:headEnd/>
            <a:tailEnd/>
          </a:ln>
        </p:spPr>
        <p:txBody>
          <a:bodyPr>
            <a:spAutoFit/>
          </a:bodyPr>
          <a:lstStyle/>
          <a:p>
            <a:r>
              <a:rPr lang="en-US" sz="2000" b="1" dirty="0" smtClean="0">
                <a:latin typeface="Times New Roman" pitchFamily="18" charset="0"/>
                <a:cs typeface="Times New Roman" pitchFamily="18" charset="0"/>
              </a:rPr>
              <a:t>I. </a:t>
            </a:r>
            <a:r>
              <a:rPr lang="en-US" sz="2000" b="1" dirty="0" err="1" smtClean="0">
                <a:latin typeface="Times New Roman" pitchFamily="18" charset="0"/>
                <a:cs typeface="Times New Roman" pitchFamily="18" charset="0"/>
              </a:rPr>
              <a:t>C</a:t>
            </a:r>
            <a:r>
              <a:rPr lang="en-US" sz="2000" b="1" dirty="0" err="1" smtClean="0"/>
              <a:t>ác</a:t>
            </a:r>
            <a:r>
              <a:rPr lang="en-US" sz="2000" b="1" dirty="0" smtClean="0"/>
              <a:t> </a:t>
            </a:r>
            <a:r>
              <a:rPr lang="en-US" sz="2000" b="1" dirty="0" err="1"/>
              <a:t>bộ</a:t>
            </a:r>
            <a:r>
              <a:rPr lang="en-US" sz="2000" b="1" dirty="0"/>
              <a:t> </a:t>
            </a:r>
            <a:r>
              <a:rPr lang="en-US" sz="2000" b="1" dirty="0" err="1"/>
              <a:t>phận</a:t>
            </a:r>
            <a:r>
              <a:rPr lang="en-US" sz="2000" b="1" dirty="0"/>
              <a:t> </a:t>
            </a:r>
            <a:r>
              <a:rPr lang="en-US" sz="2000" b="1" dirty="0" err="1"/>
              <a:t>c</a:t>
            </a:r>
            <a:r>
              <a:rPr lang="en-US" b="1" dirty="0" err="1"/>
              <a:t>ủa</a:t>
            </a:r>
            <a:r>
              <a:rPr lang="en-US" b="1" dirty="0"/>
              <a:t> </a:t>
            </a:r>
            <a:r>
              <a:rPr lang="en-US" b="1" dirty="0" err="1"/>
              <a:t>hệ</a:t>
            </a:r>
            <a:r>
              <a:rPr lang="en-US" b="1" dirty="0"/>
              <a:t> </a:t>
            </a:r>
            <a:r>
              <a:rPr lang="en-US" b="1" dirty="0" err="1"/>
              <a:t>thần</a:t>
            </a:r>
            <a:r>
              <a:rPr lang="en-US" b="1" dirty="0"/>
              <a:t> </a:t>
            </a:r>
            <a:r>
              <a:rPr lang="en-US" b="1" dirty="0" err="1"/>
              <a:t>kinh</a:t>
            </a:r>
            <a:endParaRPr lang="en-US" sz="2000" b="1" dirty="0">
              <a:latin typeface="Times New Roman" pitchFamily="18" charset="0"/>
              <a:cs typeface="Times New Roman" pitchFamily="18" charset="0"/>
            </a:endParaRPr>
          </a:p>
        </p:txBody>
      </p:sp>
      <p:sp>
        <p:nvSpPr>
          <p:cNvPr id="43" name="TextBox 42"/>
          <p:cNvSpPr txBox="1">
            <a:spLocks noChangeArrowheads="1"/>
          </p:cNvSpPr>
          <p:nvPr/>
        </p:nvSpPr>
        <p:spPr bwMode="auto">
          <a:xfrm>
            <a:off x="6627813" y="808038"/>
            <a:ext cx="622300" cy="585787"/>
          </a:xfrm>
          <a:prstGeom prst="rect">
            <a:avLst/>
          </a:prstGeom>
          <a:solidFill>
            <a:schemeClr val="bg1"/>
          </a:solidFill>
          <a:ln w="9525">
            <a:noFill/>
            <a:miter lim="800000"/>
            <a:headEnd/>
            <a:tailEnd/>
          </a:ln>
        </p:spPr>
        <p:txBody>
          <a:bodyPr>
            <a:spAutoFit/>
          </a:bodyPr>
          <a:lstStyle/>
          <a:p>
            <a:r>
              <a:rPr lang="en-US" sz="3200" b="1">
                <a:solidFill>
                  <a:srgbClr val="0000FF"/>
                </a:solidFill>
                <a:latin typeface="Times New Roman" pitchFamily="18" charset="0"/>
                <a:cs typeface="Times New Roman" pitchFamily="18" charset="0"/>
              </a:rPr>
              <a:t>1</a:t>
            </a:r>
          </a:p>
        </p:txBody>
      </p:sp>
      <p:sp>
        <p:nvSpPr>
          <p:cNvPr id="44" name="TextBox 43"/>
          <p:cNvSpPr txBox="1">
            <a:spLocks noChangeArrowheads="1"/>
          </p:cNvSpPr>
          <p:nvPr/>
        </p:nvSpPr>
        <p:spPr bwMode="auto">
          <a:xfrm>
            <a:off x="6548438" y="2905125"/>
            <a:ext cx="769937" cy="1077913"/>
          </a:xfrm>
          <a:prstGeom prst="rect">
            <a:avLst/>
          </a:prstGeom>
          <a:solidFill>
            <a:schemeClr val="bg1"/>
          </a:solidFill>
          <a:ln w="9525">
            <a:noFill/>
            <a:miter lim="800000"/>
            <a:headEnd/>
            <a:tailEnd/>
          </a:ln>
        </p:spPr>
        <p:txBody>
          <a:bodyPr>
            <a:spAutoFit/>
          </a:bodyPr>
          <a:lstStyle/>
          <a:p>
            <a:r>
              <a:rPr lang="en-US" sz="3200" b="1">
                <a:solidFill>
                  <a:srgbClr val="0000FF"/>
                </a:solidFill>
                <a:latin typeface="Times New Roman" pitchFamily="18" charset="0"/>
                <a:cs typeface="Times New Roman" pitchFamily="18" charset="0"/>
              </a:rPr>
              <a:t>2</a:t>
            </a:r>
          </a:p>
          <a:p>
            <a:endParaRPr lang="en-US" sz="3200" b="1">
              <a:solidFill>
                <a:srgbClr val="0000FF"/>
              </a:solidFill>
              <a:latin typeface="Times New Roman" pitchFamily="18" charset="0"/>
              <a:cs typeface="Times New Roman" pitchFamily="18" charset="0"/>
            </a:endParaRPr>
          </a:p>
        </p:txBody>
      </p:sp>
      <p:sp>
        <p:nvSpPr>
          <p:cNvPr id="45" name="TextBox 44"/>
          <p:cNvSpPr txBox="1">
            <a:spLocks noChangeArrowheads="1"/>
          </p:cNvSpPr>
          <p:nvPr/>
        </p:nvSpPr>
        <p:spPr bwMode="auto">
          <a:xfrm>
            <a:off x="1441450" y="841375"/>
            <a:ext cx="769938" cy="1554163"/>
          </a:xfrm>
          <a:prstGeom prst="rect">
            <a:avLst/>
          </a:prstGeom>
          <a:solidFill>
            <a:schemeClr val="bg1"/>
          </a:solidFill>
          <a:ln w="9525">
            <a:noFill/>
            <a:miter lim="800000"/>
            <a:headEnd/>
            <a:tailEnd/>
          </a:ln>
        </p:spPr>
        <p:txBody>
          <a:bodyPr>
            <a:spAutoFit/>
          </a:bodyPr>
          <a:lstStyle/>
          <a:p>
            <a:endParaRPr lang="en-US" sz="3200" b="1" dirty="0">
              <a:solidFill>
                <a:srgbClr val="0000FF"/>
              </a:solidFill>
              <a:latin typeface="Times New Roman" pitchFamily="18" charset="0"/>
              <a:cs typeface="Times New Roman" pitchFamily="18" charset="0"/>
            </a:endParaRPr>
          </a:p>
          <a:p>
            <a:r>
              <a:rPr lang="en-US" sz="3200" b="1" dirty="0">
                <a:solidFill>
                  <a:srgbClr val="0000FF"/>
                </a:solidFill>
                <a:latin typeface="Times New Roman" pitchFamily="18" charset="0"/>
                <a:cs typeface="Times New Roman" pitchFamily="18" charset="0"/>
              </a:rPr>
              <a:t>   3</a:t>
            </a:r>
          </a:p>
          <a:p>
            <a:endParaRPr lang="en-US" sz="3200" b="1" dirty="0">
              <a:solidFill>
                <a:srgbClr val="0000FF"/>
              </a:solidFill>
              <a:latin typeface="Times New Roman" pitchFamily="18" charset="0"/>
              <a:cs typeface="Times New Roman" pitchFamily="18" charset="0"/>
            </a:endParaRPr>
          </a:p>
        </p:txBody>
      </p:sp>
      <p:sp>
        <p:nvSpPr>
          <p:cNvPr id="46" name="TextBox 45"/>
          <p:cNvSpPr txBox="1">
            <a:spLocks noChangeArrowheads="1"/>
          </p:cNvSpPr>
          <p:nvPr/>
        </p:nvSpPr>
        <p:spPr bwMode="auto">
          <a:xfrm>
            <a:off x="1462088" y="2401888"/>
            <a:ext cx="769937" cy="1568450"/>
          </a:xfrm>
          <a:prstGeom prst="rect">
            <a:avLst/>
          </a:prstGeom>
          <a:solidFill>
            <a:schemeClr val="bg1"/>
          </a:solidFill>
          <a:ln w="9525">
            <a:noFill/>
            <a:miter lim="800000"/>
            <a:headEnd/>
            <a:tailEnd/>
          </a:ln>
        </p:spPr>
        <p:txBody>
          <a:bodyPr>
            <a:spAutoFit/>
          </a:bodyPr>
          <a:lstStyle/>
          <a:p>
            <a:endParaRPr lang="en-US" sz="3200" b="1" dirty="0">
              <a:solidFill>
                <a:srgbClr val="0000FF"/>
              </a:solidFill>
              <a:latin typeface="Times New Roman" pitchFamily="18" charset="0"/>
              <a:cs typeface="Times New Roman" pitchFamily="18" charset="0"/>
            </a:endParaRPr>
          </a:p>
          <a:p>
            <a:r>
              <a:rPr lang="en-US" sz="3200" b="1" dirty="0">
                <a:solidFill>
                  <a:srgbClr val="0000FF"/>
                </a:solidFill>
                <a:latin typeface="Times New Roman" pitchFamily="18" charset="0"/>
                <a:cs typeface="Times New Roman" pitchFamily="18" charset="0"/>
              </a:rPr>
              <a:t>   4</a:t>
            </a:r>
          </a:p>
          <a:p>
            <a:endParaRPr lang="en-US" sz="3200" b="1" dirty="0">
              <a:solidFill>
                <a:srgbClr val="0000FF"/>
              </a:solidFill>
              <a:latin typeface="Times New Roman" pitchFamily="18" charset="0"/>
              <a:cs typeface="Times New Roman" pitchFamily="18" charset="0"/>
            </a:endParaRPr>
          </a:p>
        </p:txBody>
      </p:sp>
      <p:sp>
        <p:nvSpPr>
          <p:cNvPr id="47" name="TextBox 46"/>
          <p:cNvSpPr txBox="1">
            <a:spLocks noChangeArrowheads="1"/>
          </p:cNvSpPr>
          <p:nvPr/>
        </p:nvSpPr>
        <p:spPr bwMode="auto">
          <a:xfrm>
            <a:off x="1462088" y="4616450"/>
            <a:ext cx="769937" cy="1570038"/>
          </a:xfrm>
          <a:prstGeom prst="rect">
            <a:avLst/>
          </a:prstGeom>
          <a:solidFill>
            <a:schemeClr val="bg1"/>
          </a:solidFill>
          <a:ln w="9525">
            <a:noFill/>
            <a:miter lim="800000"/>
            <a:headEnd/>
            <a:tailEnd/>
          </a:ln>
        </p:spPr>
        <p:txBody>
          <a:bodyPr>
            <a:spAutoFit/>
          </a:bodyPr>
          <a:lstStyle/>
          <a:p>
            <a:endParaRPr lang="en-US" sz="3200" b="1">
              <a:solidFill>
                <a:srgbClr val="0000FF"/>
              </a:solidFill>
              <a:latin typeface="Times New Roman" pitchFamily="18" charset="0"/>
              <a:cs typeface="Times New Roman" pitchFamily="18" charset="0"/>
            </a:endParaRPr>
          </a:p>
          <a:p>
            <a:r>
              <a:rPr lang="en-US" sz="3200" b="1">
                <a:solidFill>
                  <a:srgbClr val="0000FF"/>
                </a:solidFill>
                <a:latin typeface="Times New Roman" pitchFamily="18" charset="0"/>
                <a:cs typeface="Times New Roman" pitchFamily="18" charset="0"/>
              </a:rPr>
              <a:t>   5</a:t>
            </a:r>
          </a:p>
          <a:p>
            <a:endParaRPr lang="en-US" sz="3200" b="1">
              <a:solidFill>
                <a:srgbClr val="0000FF"/>
              </a:solidFill>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43"/>
                                        </p:tgtEl>
                                      </p:cBhvr>
                                    </p:animEffect>
                                    <p:set>
                                      <p:cBhvr>
                                        <p:cTn id="7" dur="1" fill="hold">
                                          <p:stCondLst>
                                            <p:cond delay="2999"/>
                                          </p:stCondLst>
                                        </p:cTn>
                                        <p:tgtEl>
                                          <p:spTgt spid="4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3000"/>
                                        <p:tgtEl>
                                          <p:spTgt spid="44"/>
                                        </p:tgtEl>
                                      </p:cBhvr>
                                    </p:animEffect>
                                    <p:set>
                                      <p:cBhvr>
                                        <p:cTn id="12" dur="1" fill="hold">
                                          <p:stCondLst>
                                            <p:cond delay="2999"/>
                                          </p:stCondLst>
                                        </p:cTn>
                                        <p:tgtEl>
                                          <p:spTgt spid="4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3000"/>
                                        <p:tgtEl>
                                          <p:spTgt spid="45"/>
                                        </p:tgtEl>
                                      </p:cBhvr>
                                    </p:animEffect>
                                    <p:set>
                                      <p:cBhvr>
                                        <p:cTn id="17" dur="1" fill="hold">
                                          <p:stCondLst>
                                            <p:cond delay="2999"/>
                                          </p:stCondLst>
                                        </p:cTn>
                                        <p:tgtEl>
                                          <p:spTgt spid="4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3000"/>
                                        <p:tgtEl>
                                          <p:spTgt spid="46"/>
                                        </p:tgtEl>
                                      </p:cBhvr>
                                    </p:animEffect>
                                    <p:set>
                                      <p:cBhvr>
                                        <p:cTn id="22" dur="1" fill="hold">
                                          <p:stCondLst>
                                            <p:cond delay="2999"/>
                                          </p:stCondLst>
                                        </p:cTn>
                                        <p:tgtEl>
                                          <p:spTgt spid="4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3000"/>
                                        <p:tgtEl>
                                          <p:spTgt spid="47"/>
                                        </p:tgtEl>
                                      </p:cBhvr>
                                    </p:animEffect>
                                    <p:set>
                                      <p:cBhvr>
                                        <p:cTn id="27" dur="1" fill="hold">
                                          <p:stCondLst>
                                            <p:cond delay="2999"/>
                                          </p:stCondLst>
                                        </p:cTn>
                                        <p:tgtEl>
                                          <p:spTgt spid="4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3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3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right)">
                                      <p:cBhvr>
                                        <p:cTn id="42" dur="30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right)">
                                      <p:cBhvr>
                                        <p:cTn id="47"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0" grpId="0"/>
      <p:bldP spid="21" grpId="0" animBg="1"/>
      <p:bldP spid="43" grpId="0" animBg="1"/>
      <p:bldP spid="44" grpId="0" animBg="1"/>
      <p:bldP spid="45" grpId="0" animBg="1"/>
      <p:bldP spid="46" grpId="0" animBg="1"/>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635974"/>
            <a:ext cx="4876800" cy="4385816"/>
          </a:xfrm>
          <a:prstGeom prst="rect">
            <a:avLst/>
          </a:prstGeom>
          <a:noFill/>
          <a:ln w="9525" algn="ctr">
            <a:noFill/>
            <a:miter lim="800000"/>
            <a:headEnd/>
            <a:tailEnd/>
          </a:ln>
        </p:spPr>
        <p:txBody>
          <a:bodyPr wrap="square" anchor="ctr">
            <a:spAutoFit/>
          </a:bodyPr>
          <a:lstStyle/>
          <a:p>
            <a:pPr algn="just" eaLnBrk="0" hangingPunct="0">
              <a:lnSpc>
                <a:spcPct val="90000"/>
              </a:lnSpc>
              <a:tabLst>
                <a:tab pos="1143000" algn="l"/>
              </a:tabLst>
            </a:pPr>
            <a:r>
              <a:rPr lang="en-US" sz="2200" dirty="0">
                <a:latin typeface="Times New Roman" pitchFamily="18" charset="0"/>
              </a:rPr>
              <a:t>     </a:t>
            </a:r>
            <a:r>
              <a:rPr lang="en-US" sz="2200" dirty="0" err="1">
                <a:latin typeface="Times New Roman" pitchFamily="18" charset="0"/>
              </a:rPr>
              <a:t>Dựa</a:t>
            </a:r>
            <a:r>
              <a:rPr lang="en-US" sz="2200" dirty="0">
                <a:latin typeface="Times New Roman" pitchFamily="18" charset="0"/>
              </a:rPr>
              <a:t> </a:t>
            </a:r>
            <a:r>
              <a:rPr lang="en-US" sz="2200" dirty="0" err="1">
                <a:latin typeface="Times New Roman" pitchFamily="18" charset="0"/>
              </a:rPr>
              <a:t>v</a:t>
            </a:r>
            <a:r>
              <a:rPr lang="en-US" sz="2200" dirty="0" err="1">
                <a:latin typeface="Calibri" pitchFamily="34" charset="0"/>
              </a:rPr>
              <a:t>à</a:t>
            </a:r>
            <a:r>
              <a:rPr lang="en-US" sz="2200" dirty="0" err="1">
                <a:latin typeface="Times New Roman" pitchFamily="18" charset="0"/>
              </a:rPr>
              <a:t>o</a:t>
            </a:r>
            <a:r>
              <a:rPr lang="en-US" sz="2200" dirty="0">
                <a:latin typeface="Times New Roman" pitchFamily="18" charset="0"/>
              </a:rPr>
              <a:t> </a:t>
            </a:r>
            <a:r>
              <a:rPr lang="en-US" sz="2200" dirty="0" err="1">
                <a:latin typeface="Times New Roman" pitchFamily="18" charset="0"/>
              </a:rPr>
              <a:t>h</a:t>
            </a:r>
            <a:r>
              <a:rPr lang="en-US" sz="2200" dirty="0" err="1">
                <a:latin typeface="Calibri" pitchFamily="34" charset="0"/>
              </a:rPr>
              <a:t>ì</a:t>
            </a:r>
            <a:r>
              <a:rPr lang="en-US" sz="2200" dirty="0" err="1">
                <a:latin typeface="Times New Roman" pitchFamily="18" charset="0"/>
              </a:rPr>
              <a:t>nh</a:t>
            </a:r>
            <a:r>
              <a:rPr lang="en-US" sz="2200" dirty="0">
                <a:latin typeface="Times New Roman" pitchFamily="18" charset="0"/>
              </a:rPr>
              <a:t> 43-2, </a:t>
            </a:r>
            <a:r>
              <a:rPr lang="en-US" sz="2200" dirty="0" err="1">
                <a:latin typeface="Times New Roman" pitchFamily="18" charset="0"/>
              </a:rPr>
              <a:t>điền</a:t>
            </a:r>
            <a:r>
              <a:rPr lang="en-US" sz="2200" dirty="0">
                <a:latin typeface="Times New Roman" pitchFamily="18" charset="0"/>
              </a:rPr>
              <a:t> </a:t>
            </a:r>
            <a:r>
              <a:rPr lang="en-US" sz="2200" dirty="0" err="1">
                <a:latin typeface="Times New Roman" pitchFamily="18" charset="0"/>
              </a:rPr>
              <a:t>c</a:t>
            </a:r>
            <a:r>
              <a:rPr lang="en-US" sz="2200" dirty="0" err="1">
                <a:latin typeface="Calibri" pitchFamily="34" charset="0"/>
              </a:rPr>
              <a:t>á</a:t>
            </a:r>
            <a:r>
              <a:rPr lang="en-US" sz="2200" dirty="0" err="1">
                <a:latin typeface="Times New Roman" pitchFamily="18" charset="0"/>
              </a:rPr>
              <a:t>c</a:t>
            </a:r>
            <a:r>
              <a:rPr lang="en-US" sz="2200" dirty="0">
                <a:latin typeface="Times New Roman" pitchFamily="18" charset="0"/>
              </a:rPr>
              <a:t> </a:t>
            </a:r>
            <a:r>
              <a:rPr lang="en-US" sz="2200" dirty="0" err="1">
                <a:latin typeface="Times New Roman" pitchFamily="18" charset="0"/>
              </a:rPr>
              <a:t>cụm</a:t>
            </a:r>
            <a:r>
              <a:rPr lang="en-US" sz="2200" dirty="0">
                <a:latin typeface="Times New Roman" pitchFamily="18" charset="0"/>
              </a:rPr>
              <a:t> </a:t>
            </a:r>
            <a:r>
              <a:rPr lang="en-US" sz="2200" dirty="0" err="1">
                <a:latin typeface="Times New Roman" pitchFamily="18" charset="0"/>
              </a:rPr>
              <a:t>từ</a:t>
            </a:r>
            <a:r>
              <a:rPr lang="en-US" sz="2200" dirty="0">
                <a:latin typeface="Times New Roman" pitchFamily="18" charset="0"/>
              </a:rPr>
              <a:t> </a:t>
            </a:r>
            <a:r>
              <a:rPr lang="en-US" sz="2200" dirty="0" err="1">
                <a:latin typeface="Times New Roman" pitchFamily="18" charset="0"/>
              </a:rPr>
              <a:t>sau</a:t>
            </a:r>
            <a:r>
              <a:rPr lang="en-US" sz="2200" dirty="0">
                <a:latin typeface="Times New Roman" pitchFamily="18" charset="0"/>
              </a:rPr>
              <a:t>: </a:t>
            </a:r>
            <a:r>
              <a:rPr lang="en-US" sz="2200" b="1" dirty="0" err="1">
                <a:solidFill>
                  <a:srgbClr val="0000FF"/>
                </a:solidFill>
                <a:latin typeface="Times New Roman" pitchFamily="18" charset="0"/>
              </a:rPr>
              <a:t>não</a:t>
            </a:r>
            <a:r>
              <a:rPr lang="en-US" sz="2200" b="1" dirty="0">
                <a:solidFill>
                  <a:srgbClr val="0000FF"/>
                </a:solidFill>
                <a:latin typeface="Times New Roman" pitchFamily="18" charset="0"/>
              </a:rPr>
              <a:t>, </a:t>
            </a:r>
            <a:r>
              <a:rPr lang="en-US" sz="2200" b="1" dirty="0" err="1">
                <a:solidFill>
                  <a:srgbClr val="0000FF"/>
                </a:solidFill>
                <a:latin typeface="Times New Roman" pitchFamily="18" charset="0"/>
              </a:rPr>
              <a:t>tuỷ</a:t>
            </a:r>
            <a:r>
              <a:rPr lang="en-US" sz="2200" b="1" dirty="0">
                <a:solidFill>
                  <a:srgbClr val="0000FF"/>
                </a:solidFill>
                <a:latin typeface="Times New Roman" pitchFamily="18" charset="0"/>
              </a:rPr>
              <a:t> </a:t>
            </a:r>
            <a:r>
              <a:rPr lang="en-US" sz="2200" b="1" dirty="0" err="1">
                <a:solidFill>
                  <a:srgbClr val="0000FF"/>
                </a:solidFill>
                <a:latin typeface="Times New Roman" pitchFamily="18" charset="0"/>
              </a:rPr>
              <a:t>sống</a:t>
            </a:r>
            <a:r>
              <a:rPr lang="en-US" sz="2200" b="1" dirty="0">
                <a:solidFill>
                  <a:srgbClr val="0000FF"/>
                </a:solidFill>
                <a:latin typeface="Times New Roman" pitchFamily="18" charset="0"/>
              </a:rPr>
              <a:t>, </a:t>
            </a:r>
            <a:r>
              <a:rPr lang="en-US" sz="2200" b="1" dirty="0" err="1">
                <a:solidFill>
                  <a:srgbClr val="0000FF"/>
                </a:solidFill>
                <a:latin typeface="Times New Roman" pitchFamily="18" charset="0"/>
              </a:rPr>
              <a:t>b</a:t>
            </a:r>
            <a:r>
              <a:rPr lang="en-US" sz="2200" b="1" dirty="0" err="1">
                <a:solidFill>
                  <a:srgbClr val="0000FF"/>
                </a:solidFill>
                <a:latin typeface="Calibri" pitchFamily="34" charset="0"/>
              </a:rPr>
              <a:t>ó</a:t>
            </a:r>
            <a:r>
              <a:rPr lang="en-US" sz="2200" b="1" dirty="0">
                <a:solidFill>
                  <a:srgbClr val="0000FF"/>
                </a:solidFill>
                <a:latin typeface="Times New Roman" pitchFamily="18" charset="0"/>
              </a:rPr>
              <a:t> </a:t>
            </a:r>
            <a:r>
              <a:rPr lang="en-US" sz="2200" b="1" dirty="0" err="1">
                <a:solidFill>
                  <a:srgbClr val="0000FF"/>
                </a:solidFill>
                <a:latin typeface="Times New Roman" pitchFamily="18" charset="0"/>
              </a:rPr>
              <a:t>sợi</a:t>
            </a:r>
            <a:r>
              <a:rPr lang="en-US" sz="2200" b="1" dirty="0">
                <a:solidFill>
                  <a:srgbClr val="0000FF"/>
                </a:solidFill>
                <a:latin typeface="Times New Roman" pitchFamily="18" charset="0"/>
              </a:rPr>
              <a:t> </a:t>
            </a:r>
            <a:r>
              <a:rPr lang="en-US" sz="2200" b="1" dirty="0" err="1">
                <a:solidFill>
                  <a:srgbClr val="0000FF"/>
                </a:solidFill>
                <a:latin typeface="Times New Roman" pitchFamily="18" charset="0"/>
              </a:rPr>
              <a:t>cảm</a:t>
            </a:r>
            <a:r>
              <a:rPr lang="en-US" sz="2200" b="1" dirty="0">
                <a:solidFill>
                  <a:srgbClr val="0000FF"/>
                </a:solidFill>
                <a:latin typeface="Times New Roman" pitchFamily="18" charset="0"/>
              </a:rPr>
              <a:t> </a:t>
            </a:r>
            <a:r>
              <a:rPr lang="en-US" sz="2200" b="1" dirty="0" err="1">
                <a:solidFill>
                  <a:srgbClr val="0000FF"/>
                </a:solidFill>
                <a:latin typeface="Times New Roman" pitchFamily="18" charset="0"/>
              </a:rPr>
              <a:t>gi</a:t>
            </a:r>
            <a:r>
              <a:rPr lang="en-US" sz="2200" b="1" dirty="0" err="1">
                <a:solidFill>
                  <a:srgbClr val="0000FF"/>
                </a:solidFill>
                <a:latin typeface="Calibri" pitchFamily="34" charset="0"/>
              </a:rPr>
              <a:t>á</a:t>
            </a:r>
            <a:r>
              <a:rPr lang="en-US" sz="2200" b="1" dirty="0" err="1">
                <a:solidFill>
                  <a:srgbClr val="0000FF"/>
                </a:solidFill>
                <a:latin typeface="Times New Roman" pitchFamily="18" charset="0"/>
              </a:rPr>
              <a:t>c</a:t>
            </a:r>
            <a:r>
              <a:rPr lang="en-US" sz="2200" b="1" dirty="0">
                <a:solidFill>
                  <a:srgbClr val="0000FF"/>
                </a:solidFill>
                <a:latin typeface="Times New Roman" pitchFamily="18" charset="0"/>
              </a:rPr>
              <a:t> </a:t>
            </a:r>
            <a:r>
              <a:rPr lang="en-US" sz="2200" b="1" dirty="0" err="1">
                <a:solidFill>
                  <a:srgbClr val="0000FF"/>
                </a:solidFill>
                <a:latin typeface="Times New Roman" pitchFamily="18" charset="0"/>
              </a:rPr>
              <a:t>v</a:t>
            </a:r>
            <a:r>
              <a:rPr lang="en-US" sz="2200" b="1" dirty="0" err="1">
                <a:solidFill>
                  <a:srgbClr val="0000FF"/>
                </a:solidFill>
                <a:latin typeface="Calibri" pitchFamily="34" charset="0"/>
              </a:rPr>
              <a:t>à</a:t>
            </a:r>
            <a:r>
              <a:rPr lang="en-US" sz="2200" dirty="0">
                <a:solidFill>
                  <a:srgbClr val="0000FF"/>
                </a:solidFill>
                <a:latin typeface="Times New Roman" pitchFamily="18" charset="0"/>
              </a:rPr>
              <a:t> </a:t>
            </a:r>
            <a:r>
              <a:rPr lang="en-US" sz="2200" b="1" dirty="0" err="1">
                <a:solidFill>
                  <a:srgbClr val="0000FF"/>
                </a:solidFill>
                <a:latin typeface="Times New Roman" pitchFamily="18" charset="0"/>
              </a:rPr>
              <a:t>b</a:t>
            </a:r>
            <a:r>
              <a:rPr lang="en-US" sz="2200" b="1" dirty="0" err="1">
                <a:solidFill>
                  <a:srgbClr val="0000FF"/>
                </a:solidFill>
                <a:latin typeface="Calibri" pitchFamily="34" charset="0"/>
              </a:rPr>
              <a:t>ó</a:t>
            </a:r>
            <a:r>
              <a:rPr lang="en-US" sz="2200" b="1" dirty="0">
                <a:solidFill>
                  <a:srgbClr val="0000FF"/>
                </a:solidFill>
                <a:latin typeface="Times New Roman" pitchFamily="18" charset="0"/>
              </a:rPr>
              <a:t> </a:t>
            </a:r>
            <a:r>
              <a:rPr lang="en-US" sz="2200" b="1" dirty="0" err="1">
                <a:solidFill>
                  <a:srgbClr val="0000FF"/>
                </a:solidFill>
                <a:latin typeface="Times New Roman" pitchFamily="18" charset="0"/>
              </a:rPr>
              <a:t>sợi</a:t>
            </a:r>
            <a:r>
              <a:rPr lang="en-US" sz="2200" b="1" dirty="0">
                <a:solidFill>
                  <a:srgbClr val="0000FF"/>
                </a:solidFill>
                <a:latin typeface="Times New Roman" pitchFamily="18" charset="0"/>
              </a:rPr>
              <a:t> </a:t>
            </a:r>
            <a:r>
              <a:rPr lang="en-US" sz="2200" b="1" dirty="0" err="1">
                <a:solidFill>
                  <a:srgbClr val="0000FF"/>
                </a:solidFill>
                <a:latin typeface="Times New Roman" pitchFamily="18" charset="0"/>
              </a:rPr>
              <a:t>vận</a:t>
            </a:r>
            <a:r>
              <a:rPr lang="en-US" sz="2200" b="1" dirty="0">
                <a:solidFill>
                  <a:srgbClr val="0000FF"/>
                </a:solidFill>
                <a:latin typeface="Times New Roman" pitchFamily="18" charset="0"/>
              </a:rPr>
              <a:t> </a:t>
            </a:r>
            <a:r>
              <a:rPr lang="en-US" sz="2200" b="1" dirty="0" err="1">
                <a:solidFill>
                  <a:srgbClr val="0000FF"/>
                </a:solidFill>
                <a:latin typeface="Times New Roman" pitchFamily="18" charset="0"/>
              </a:rPr>
              <a:t>động</a:t>
            </a:r>
            <a:r>
              <a:rPr lang="en-US" sz="2200" dirty="0">
                <a:latin typeface="Times New Roman" pitchFamily="18" charset="0"/>
              </a:rPr>
              <a:t> </a:t>
            </a:r>
            <a:r>
              <a:rPr lang="en-US" sz="2200" dirty="0" err="1">
                <a:latin typeface="Times New Roman" pitchFamily="18" charset="0"/>
              </a:rPr>
              <a:t>v</a:t>
            </a:r>
            <a:r>
              <a:rPr lang="en-US" sz="2200" dirty="0" err="1">
                <a:latin typeface="Calibri" pitchFamily="34" charset="0"/>
              </a:rPr>
              <a:t>à</a:t>
            </a:r>
            <a:r>
              <a:rPr lang="en-US" sz="2200" dirty="0" err="1">
                <a:latin typeface="Times New Roman" pitchFamily="18" charset="0"/>
              </a:rPr>
              <a:t>o</a:t>
            </a:r>
            <a:r>
              <a:rPr lang="en-US" sz="2200" dirty="0">
                <a:latin typeface="Times New Roman" pitchFamily="18" charset="0"/>
              </a:rPr>
              <a:t> </a:t>
            </a:r>
            <a:r>
              <a:rPr lang="en-US" sz="2200" dirty="0" err="1">
                <a:latin typeface="Times New Roman" pitchFamily="18" charset="0"/>
              </a:rPr>
              <a:t>chỗ</a:t>
            </a:r>
            <a:r>
              <a:rPr lang="en-US" sz="2200" dirty="0">
                <a:latin typeface="Times New Roman" pitchFamily="18" charset="0"/>
              </a:rPr>
              <a:t> </a:t>
            </a:r>
            <a:r>
              <a:rPr lang="en-US" sz="2200" dirty="0" err="1">
                <a:latin typeface="Times New Roman" pitchFamily="18" charset="0"/>
              </a:rPr>
              <a:t>trống</a:t>
            </a:r>
            <a:r>
              <a:rPr lang="en-US" sz="2200" dirty="0">
                <a:latin typeface="Times New Roman" pitchFamily="18" charset="0"/>
              </a:rPr>
              <a:t> </a:t>
            </a:r>
            <a:r>
              <a:rPr lang="en-US" sz="2200" dirty="0" err="1">
                <a:latin typeface="Times New Roman" pitchFamily="18" charset="0"/>
              </a:rPr>
              <a:t>th</a:t>
            </a:r>
            <a:r>
              <a:rPr lang="en-US" sz="2200" dirty="0" err="1">
                <a:latin typeface="Calibri" pitchFamily="34" charset="0"/>
              </a:rPr>
              <a:t>í</a:t>
            </a:r>
            <a:r>
              <a:rPr lang="en-US" sz="2200" dirty="0" err="1">
                <a:latin typeface="Times New Roman" pitchFamily="18" charset="0"/>
              </a:rPr>
              <a:t>ch</a:t>
            </a:r>
            <a:r>
              <a:rPr lang="en-US" sz="2200" dirty="0">
                <a:latin typeface="Times New Roman" pitchFamily="18" charset="0"/>
              </a:rPr>
              <a:t> </a:t>
            </a:r>
            <a:r>
              <a:rPr lang="en-US" sz="2200" dirty="0" err="1">
                <a:latin typeface="Times New Roman" pitchFamily="18" charset="0"/>
              </a:rPr>
              <a:t>hợp</a:t>
            </a:r>
            <a:r>
              <a:rPr lang="en-US" sz="2200" dirty="0">
                <a:latin typeface="Times New Roman" pitchFamily="18" charset="0"/>
              </a:rPr>
              <a:t>:</a:t>
            </a:r>
          </a:p>
          <a:p>
            <a:pPr algn="just" eaLnBrk="0" hangingPunct="0">
              <a:lnSpc>
                <a:spcPct val="90000"/>
              </a:lnSpc>
              <a:tabLst>
                <a:tab pos="1143000" algn="l"/>
              </a:tabLst>
            </a:pPr>
            <a:r>
              <a:rPr lang="en-US" sz="2200" dirty="0">
                <a:latin typeface="Times New Roman" pitchFamily="18" charset="0"/>
              </a:rPr>
              <a:t>    </a:t>
            </a:r>
            <a:r>
              <a:rPr lang="en-US" sz="2200" dirty="0" err="1">
                <a:latin typeface="Times New Roman" pitchFamily="18" charset="0"/>
              </a:rPr>
              <a:t>Hệ</a:t>
            </a:r>
            <a:r>
              <a:rPr lang="en-US" sz="2200" dirty="0">
                <a:latin typeface="Times New Roman" pitchFamily="18" charset="0"/>
              </a:rPr>
              <a:t> </a:t>
            </a:r>
            <a:r>
              <a:rPr lang="en-US" sz="2200" dirty="0" err="1">
                <a:latin typeface="Times New Roman" pitchFamily="18" charset="0"/>
              </a:rPr>
              <a:t>thần</a:t>
            </a:r>
            <a:r>
              <a:rPr lang="en-US" sz="2200" dirty="0">
                <a:latin typeface="Times New Roman" pitchFamily="18" charset="0"/>
              </a:rPr>
              <a:t> </a:t>
            </a:r>
            <a:r>
              <a:rPr lang="en-US" sz="2200" dirty="0" err="1">
                <a:latin typeface="Times New Roman" pitchFamily="18" charset="0"/>
              </a:rPr>
              <a:t>kinh</a:t>
            </a:r>
            <a:r>
              <a:rPr lang="en-US" sz="2200" dirty="0">
                <a:latin typeface="Times New Roman" pitchFamily="18" charset="0"/>
              </a:rPr>
              <a:t> </a:t>
            </a:r>
            <a:r>
              <a:rPr lang="en-US" sz="2200" dirty="0" err="1">
                <a:latin typeface="Times New Roman" pitchFamily="18" charset="0"/>
              </a:rPr>
              <a:t>bao</a:t>
            </a:r>
            <a:r>
              <a:rPr lang="en-US" sz="2200" dirty="0">
                <a:latin typeface="Times New Roman" pitchFamily="18" charset="0"/>
              </a:rPr>
              <a:t> </a:t>
            </a:r>
            <a:r>
              <a:rPr lang="en-US" sz="2200" dirty="0" err="1">
                <a:latin typeface="Times New Roman" pitchFamily="18" charset="0"/>
              </a:rPr>
              <a:t>gồm</a:t>
            </a:r>
            <a:r>
              <a:rPr lang="en-US" sz="2200" dirty="0">
                <a:latin typeface="Times New Roman" pitchFamily="18" charset="0"/>
              </a:rPr>
              <a:t> </a:t>
            </a:r>
            <a:r>
              <a:rPr lang="en-US" sz="2200" dirty="0" err="1">
                <a:latin typeface="Times New Roman" pitchFamily="18" charset="0"/>
              </a:rPr>
              <a:t>bộ</a:t>
            </a:r>
            <a:r>
              <a:rPr lang="en-US" sz="2200" dirty="0">
                <a:latin typeface="Times New Roman" pitchFamily="18" charset="0"/>
              </a:rPr>
              <a:t> </a:t>
            </a:r>
            <a:r>
              <a:rPr lang="en-US" sz="2200" dirty="0" err="1">
                <a:latin typeface="Times New Roman" pitchFamily="18" charset="0"/>
              </a:rPr>
              <a:t>phận</a:t>
            </a:r>
            <a:r>
              <a:rPr lang="en-US" sz="2200" dirty="0">
                <a:latin typeface="Times New Roman" pitchFamily="18" charset="0"/>
              </a:rPr>
              <a:t> </a:t>
            </a:r>
            <a:r>
              <a:rPr lang="en-US" sz="2200" dirty="0" err="1">
                <a:latin typeface="Times New Roman" pitchFamily="18" charset="0"/>
              </a:rPr>
              <a:t>trung</a:t>
            </a:r>
            <a:r>
              <a:rPr lang="en-US" sz="2200" dirty="0">
                <a:latin typeface="Times New Roman" pitchFamily="18" charset="0"/>
              </a:rPr>
              <a:t> </a:t>
            </a:r>
            <a:r>
              <a:rPr lang="en-US" sz="2200" dirty="0" err="1">
                <a:latin typeface="Times New Roman" pitchFamily="18" charset="0"/>
              </a:rPr>
              <a:t>ương</a:t>
            </a:r>
            <a:r>
              <a:rPr lang="en-US" sz="2200" dirty="0">
                <a:latin typeface="Times New Roman" pitchFamily="18" charset="0"/>
              </a:rPr>
              <a:t> </a:t>
            </a:r>
            <a:r>
              <a:rPr lang="en-US" sz="2200" dirty="0" err="1">
                <a:latin typeface="Times New Roman" pitchFamily="18" charset="0"/>
              </a:rPr>
              <a:t>v</a:t>
            </a:r>
            <a:r>
              <a:rPr lang="en-US" sz="2200" dirty="0" err="1">
                <a:latin typeface="Calibri" pitchFamily="34" charset="0"/>
              </a:rPr>
              <a:t>à</a:t>
            </a:r>
            <a:r>
              <a:rPr lang="en-US" sz="2200" dirty="0">
                <a:latin typeface="Times New Roman" pitchFamily="18" charset="0"/>
              </a:rPr>
              <a:t> </a:t>
            </a:r>
            <a:r>
              <a:rPr lang="en-US" sz="2200" dirty="0" err="1">
                <a:latin typeface="Times New Roman" pitchFamily="18" charset="0"/>
              </a:rPr>
              <a:t>bộ</a:t>
            </a:r>
            <a:r>
              <a:rPr lang="en-US" sz="2200" dirty="0">
                <a:latin typeface="Times New Roman" pitchFamily="18" charset="0"/>
              </a:rPr>
              <a:t> </a:t>
            </a:r>
            <a:r>
              <a:rPr lang="en-US" sz="2200" dirty="0" err="1">
                <a:latin typeface="Times New Roman" pitchFamily="18" charset="0"/>
              </a:rPr>
              <a:t>phận</a:t>
            </a:r>
            <a:r>
              <a:rPr lang="en-US" sz="2200" dirty="0">
                <a:latin typeface="Times New Roman" pitchFamily="18" charset="0"/>
              </a:rPr>
              <a:t> </a:t>
            </a:r>
            <a:r>
              <a:rPr lang="en-US" sz="2200" dirty="0" err="1">
                <a:latin typeface="Times New Roman" pitchFamily="18" charset="0"/>
              </a:rPr>
              <a:t>ngoại</a:t>
            </a:r>
            <a:r>
              <a:rPr lang="en-US" sz="2200" dirty="0">
                <a:latin typeface="Times New Roman" pitchFamily="18" charset="0"/>
              </a:rPr>
              <a:t> </a:t>
            </a:r>
            <a:r>
              <a:rPr lang="en-US" sz="2200" dirty="0" err="1">
                <a:latin typeface="Times New Roman" pitchFamily="18" charset="0"/>
              </a:rPr>
              <a:t>biên</a:t>
            </a:r>
            <a:r>
              <a:rPr lang="en-US" sz="2200" dirty="0">
                <a:latin typeface="Times New Roman" pitchFamily="18" charset="0"/>
              </a:rPr>
              <a:t>.</a:t>
            </a:r>
          </a:p>
          <a:p>
            <a:pPr algn="just" eaLnBrk="0" hangingPunct="0">
              <a:lnSpc>
                <a:spcPct val="90000"/>
              </a:lnSpc>
              <a:tabLst>
                <a:tab pos="1143000" algn="l"/>
              </a:tabLst>
            </a:pPr>
            <a:r>
              <a:rPr lang="en-US" sz="2200" dirty="0">
                <a:latin typeface="Times New Roman" pitchFamily="18" charset="0"/>
              </a:rPr>
              <a:t>- </a:t>
            </a:r>
            <a:r>
              <a:rPr lang="en-US" sz="2200" dirty="0" err="1">
                <a:latin typeface="Times New Roman" pitchFamily="18" charset="0"/>
              </a:rPr>
              <a:t>Bộ</a:t>
            </a:r>
            <a:r>
              <a:rPr lang="en-US" sz="2200" dirty="0">
                <a:latin typeface="Times New Roman" pitchFamily="18" charset="0"/>
              </a:rPr>
              <a:t> </a:t>
            </a:r>
            <a:r>
              <a:rPr lang="en-US" sz="2200" dirty="0" err="1">
                <a:latin typeface="Times New Roman" pitchFamily="18" charset="0"/>
              </a:rPr>
              <a:t>phận</a:t>
            </a:r>
            <a:r>
              <a:rPr lang="en-US" sz="2200" dirty="0">
                <a:latin typeface="Times New Roman" pitchFamily="18" charset="0"/>
              </a:rPr>
              <a:t> </a:t>
            </a:r>
            <a:r>
              <a:rPr lang="en-US" sz="2200" dirty="0" err="1">
                <a:latin typeface="Times New Roman" pitchFamily="18" charset="0"/>
              </a:rPr>
              <a:t>trung</a:t>
            </a:r>
            <a:r>
              <a:rPr lang="en-US" sz="2200" dirty="0">
                <a:latin typeface="Times New Roman" pitchFamily="18" charset="0"/>
              </a:rPr>
              <a:t> </a:t>
            </a:r>
            <a:r>
              <a:rPr lang="en-US" sz="2200" dirty="0" err="1">
                <a:latin typeface="Times New Roman" pitchFamily="18" charset="0"/>
              </a:rPr>
              <a:t>ương</a:t>
            </a:r>
            <a:r>
              <a:rPr lang="en-US" sz="2200" dirty="0">
                <a:latin typeface="Times New Roman" pitchFamily="18" charset="0"/>
              </a:rPr>
              <a:t> </a:t>
            </a:r>
            <a:r>
              <a:rPr lang="en-US" sz="2200" dirty="0" err="1">
                <a:latin typeface="Times New Roman" pitchFamily="18" charset="0"/>
              </a:rPr>
              <a:t>c</a:t>
            </a:r>
            <a:r>
              <a:rPr lang="en-US" sz="2200" dirty="0" err="1">
                <a:latin typeface="Calibri" pitchFamily="34" charset="0"/>
              </a:rPr>
              <a:t>ó</a:t>
            </a:r>
            <a:r>
              <a:rPr lang="en-US" sz="2200" dirty="0">
                <a:latin typeface="Times New Roman" pitchFamily="18" charset="0"/>
              </a:rPr>
              <a:t> </a:t>
            </a:r>
            <a:r>
              <a:rPr lang="en-US" sz="2200" dirty="0" err="1">
                <a:latin typeface="Times New Roman" pitchFamily="18" charset="0"/>
              </a:rPr>
              <a:t>não</a:t>
            </a:r>
            <a:r>
              <a:rPr lang="en-US" sz="2200" dirty="0">
                <a:latin typeface="Times New Roman" pitchFamily="18" charset="0"/>
              </a:rPr>
              <a:t> </a:t>
            </a:r>
            <a:r>
              <a:rPr lang="en-US" sz="2200" dirty="0" err="1">
                <a:latin typeface="Times New Roman" pitchFamily="18" charset="0"/>
              </a:rPr>
              <a:t>v</a:t>
            </a:r>
            <a:r>
              <a:rPr lang="en-US" sz="2200" dirty="0" err="1">
                <a:latin typeface="Calibri" pitchFamily="34" charset="0"/>
              </a:rPr>
              <a:t>à</a:t>
            </a:r>
            <a:r>
              <a:rPr lang="en-US" sz="2200" dirty="0">
                <a:latin typeface="Times New Roman" pitchFamily="18" charset="0"/>
              </a:rPr>
              <a:t> </a:t>
            </a:r>
            <a:r>
              <a:rPr lang="en-US" sz="2200" dirty="0" err="1">
                <a:latin typeface="Times New Roman" pitchFamily="18" charset="0"/>
              </a:rPr>
              <a:t>tuỷ</a:t>
            </a:r>
            <a:r>
              <a:rPr lang="en-US" sz="2200" dirty="0">
                <a:latin typeface="Times New Roman" pitchFamily="18" charset="0"/>
              </a:rPr>
              <a:t> </a:t>
            </a:r>
            <a:r>
              <a:rPr lang="en-US" sz="2200" dirty="0" err="1">
                <a:latin typeface="Times New Roman" pitchFamily="18" charset="0"/>
              </a:rPr>
              <a:t>sống</a:t>
            </a:r>
            <a:r>
              <a:rPr lang="en-US" sz="2200" dirty="0">
                <a:latin typeface="Times New Roman" pitchFamily="18" charset="0"/>
              </a:rPr>
              <a:t> </a:t>
            </a:r>
            <a:r>
              <a:rPr lang="en-US" sz="2200" dirty="0" err="1">
                <a:latin typeface="Times New Roman" pitchFamily="18" charset="0"/>
              </a:rPr>
              <a:t>được</a:t>
            </a:r>
            <a:r>
              <a:rPr lang="en-US" sz="2200" dirty="0">
                <a:latin typeface="Times New Roman" pitchFamily="18" charset="0"/>
              </a:rPr>
              <a:t> </a:t>
            </a:r>
            <a:r>
              <a:rPr lang="en-US" sz="2200" dirty="0" err="1">
                <a:latin typeface="Times New Roman" pitchFamily="18" charset="0"/>
              </a:rPr>
              <a:t>bảo</a:t>
            </a:r>
            <a:r>
              <a:rPr lang="en-US" sz="2200" dirty="0">
                <a:latin typeface="Times New Roman" pitchFamily="18" charset="0"/>
              </a:rPr>
              <a:t> </a:t>
            </a:r>
            <a:r>
              <a:rPr lang="en-US" sz="2200" dirty="0" err="1">
                <a:latin typeface="Times New Roman" pitchFamily="18" charset="0"/>
              </a:rPr>
              <a:t>vệ</a:t>
            </a:r>
            <a:r>
              <a:rPr lang="en-US" sz="2200" dirty="0">
                <a:latin typeface="Times New Roman" pitchFamily="18" charset="0"/>
              </a:rPr>
              <a:t> </a:t>
            </a:r>
            <a:r>
              <a:rPr lang="en-US" sz="2200" dirty="0" err="1">
                <a:latin typeface="Times New Roman" pitchFamily="18" charset="0"/>
              </a:rPr>
              <a:t>trong</a:t>
            </a:r>
            <a:r>
              <a:rPr lang="en-US" sz="2200" dirty="0">
                <a:latin typeface="Times New Roman" pitchFamily="18" charset="0"/>
              </a:rPr>
              <a:t> </a:t>
            </a:r>
            <a:r>
              <a:rPr lang="en-US" sz="2200" dirty="0" err="1">
                <a:latin typeface="Times New Roman" pitchFamily="18" charset="0"/>
              </a:rPr>
              <a:t>c</a:t>
            </a:r>
            <a:r>
              <a:rPr lang="en-US" sz="2200" dirty="0" err="1">
                <a:latin typeface="Calibri" pitchFamily="34" charset="0"/>
              </a:rPr>
              <a:t>á</a:t>
            </a:r>
            <a:r>
              <a:rPr lang="en-US" sz="2200" dirty="0" err="1">
                <a:latin typeface="Times New Roman" pitchFamily="18" charset="0"/>
              </a:rPr>
              <a:t>c</a:t>
            </a:r>
            <a:r>
              <a:rPr lang="en-US" sz="2200" dirty="0">
                <a:latin typeface="Times New Roman" pitchFamily="18" charset="0"/>
              </a:rPr>
              <a:t> </a:t>
            </a:r>
            <a:r>
              <a:rPr lang="en-US" sz="2200" dirty="0" err="1">
                <a:latin typeface="Times New Roman" pitchFamily="18" charset="0"/>
              </a:rPr>
              <a:t>khoang</a:t>
            </a:r>
            <a:r>
              <a:rPr lang="en-US" sz="2200" dirty="0">
                <a:latin typeface="Times New Roman" pitchFamily="18" charset="0"/>
              </a:rPr>
              <a:t> </a:t>
            </a:r>
            <a:r>
              <a:rPr lang="en-US" sz="2200" dirty="0" err="1">
                <a:latin typeface="Times New Roman" pitchFamily="18" charset="0"/>
              </a:rPr>
              <a:t>xương</a:t>
            </a:r>
            <a:r>
              <a:rPr lang="en-US" sz="2200" dirty="0">
                <a:latin typeface="Times New Roman" pitchFamily="18" charset="0"/>
              </a:rPr>
              <a:t> </a:t>
            </a:r>
            <a:r>
              <a:rPr lang="en-US" sz="2200" dirty="0" err="1">
                <a:latin typeface="Times New Roman" pitchFamily="18" charset="0"/>
              </a:rPr>
              <a:t>v</a:t>
            </a:r>
            <a:r>
              <a:rPr lang="en-US" sz="2200" dirty="0" err="1">
                <a:latin typeface="Calibri" pitchFamily="34" charset="0"/>
              </a:rPr>
              <a:t>à</a:t>
            </a:r>
            <a:r>
              <a:rPr lang="en-US" sz="2200" dirty="0">
                <a:latin typeface="Times New Roman" pitchFamily="18" charset="0"/>
              </a:rPr>
              <a:t> </a:t>
            </a:r>
            <a:r>
              <a:rPr lang="en-US" sz="2200" dirty="0" err="1">
                <a:latin typeface="Times New Roman" pitchFamily="18" charset="0"/>
              </a:rPr>
              <a:t>m</a:t>
            </a:r>
            <a:r>
              <a:rPr lang="en-US" sz="2200" dirty="0" err="1">
                <a:latin typeface="Calibri" pitchFamily="34" charset="0"/>
              </a:rPr>
              <a:t>à</a:t>
            </a:r>
            <a:r>
              <a:rPr lang="en-US" sz="2200" dirty="0" err="1">
                <a:latin typeface="Times New Roman" pitchFamily="18" charset="0"/>
              </a:rPr>
              <a:t>ng</a:t>
            </a:r>
            <a:r>
              <a:rPr lang="en-US" sz="2200" dirty="0">
                <a:latin typeface="Times New Roman" pitchFamily="18" charset="0"/>
              </a:rPr>
              <a:t> </a:t>
            </a:r>
            <a:r>
              <a:rPr lang="en-US" sz="2200" dirty="0" err="1">
                <a:latin typeface="Times New Roman" pitchFamily="18" charset="0"/>
              </a:rPr>
              <a:t>não</a:t>
            </a:r>
            <a:r>
              <a:rPr lang="en-US" sz="2200" dirty="0">
                <a:latin typeface="Times New Roman" pitchFamily="18" charset="0"/>
              </a:rPr>
              <a:t> </a:t>
            </a:r>
            <a:r>
              <a:rPr lang="en-US" sz="2200" dirty="0" err="1">
                <a:latin typeface="Times New Roman" pitchFamily="18" charset="0"/>
              </a:rPr>
              <a:t>tuỷ</a:t>
            </a:r>
            <a:r>
              <a:rPr lang="en-US" sz="2200" dirty="0">
                <a:latin typeface="Times New Roman" pitchFamily="18" charset="0"/>
              </a:rPr>
              <a:t>: </a:t>
            </a:r>
            <a:r>
              <a:rPr lang="en-US" sz="2200" dirty="0" err="1">
                <a:latin typeface="Times New Roman" pitchFamily="18" charset="0"/>
              </a:rPr>
              <a:t>hộp</a:t>
            </a:r>
            <a:r>
              <a:rPr lang="en-US" sz="2200" dirty="0">
                <a:latin typeface="Times New Roman" pitchFamily="18" charset="0"/>
              </a:rPr>
              <a:t> </a:t>
            </a:r>
            <a:r>
              <a:rPr lang="en-US" sz="2200" dirty="0" err="1">
                <a:latin typeface="Times New Roman" pitchFamily="18" charset="0"/>
              </a:rPr>
              <a:t>sọ</a:t>
            </a:r>
            <a:r>
              <a:rPr lang="en-US" sz="2200" dirty="0">
                <a:latin typeface="Times New Roman" pitchFamily="18" charset="0"/>
              </a:rPr>
              <a:t> </a:t>
            </a:r>
            <a:r>
              <a:rPr lang="en-US" sz="2200" dirty="0" err="1">
                <a:latin typeface="Times New Roman" pitchFamily="18" charset="0"/>
              </a:rPr>
              <a:t>chứa</a:t>
            </a:r>
            <a:r>
              <a:rPr lang="en-US" sz="2200" dirty="0">
                <a:latin typeface="Times New Roman" pitchFamily="18" charset="0"/>
              </a:rPr>
              <a:t> </a:t>
            </a:r>
            <a:r>
              <a:rPr lang="en-US" sz="2200" dirty="0">
                <a:latin typeface="Calibri" pitchFamily="34" charset="0"/>
              </a:rPr>
              <a:t>………</a:t>
            </a:r>
            <a:r>
              <a:rPr lang="en-US" sz="2200" dirty="0">
                <a:latin typeface="Times New Roman" pitchFamily="18" charset="0"/>
              </a:rPr>
              <a:t> ;  </a:t>
            </a:r>
            <a:r>
              <a:rPr lang="en-US" sz="2200" dirty="0">
                <a:latin typeface="Calibri" pitchFamily="34" charset="0"/>
              </a:rPr>
              <a:t>……………</a:t>
            </a:r>
            <a:r>
              <a:rPr lang="en-US" sz="2200" dirty="0">
                <a:latin typeface="Times New Roman" pitchFamily="18" charset="0"/>
              </a:rPr>
              <a:t>.  </a:t>
            </a:r>
            <a:r>
              <a:rPr lang="en-US" sz="2200" dirty="0" err="1">
                <a:latin typeface="Times New Roman" pitchFamily="18" charset="0"/>
              </a:rPr>
              <a:t>nằm</a:t>
            </a:r>
            <a:r>
              <a:rPr lang="en-US" sz="2200" dirty="0">
                <a:latin typeface="Times New Roman" pitchFamily="18" charset="0"/>
              </a:rPr>
              <a:t> </a:t>
            </a:r>
            <a:r>
              <a:rPr lang="en-US" sz="2200" dirty="0" err="1">
                <a:latin typeface="Times New Roman" pitchFamily="18" charset="0"/>
              </a:rPr>
              <a:t>trong</a:t>
            </a:r>
            <a:r>
              <a:rPr lang="en-US" sz="2200" dirty="0">
                <a:latin typeface="Times New Roman" pitchFamily="18" charset="0"/>
              </a:rPr>
              <a:t> </a:t>
            </a:r>
            <a:r>
              <a:rPr lang="en-US" sz="2200" dirty="0" err="1">
                <a:latin typeface="Times New Roman" pitchFamily="18" charset="0"/>
              </a:rPr>
              <a:t>ống</a:t>
            </a:r>
            <a:r>
              <a:rPr lang="en-US" sz="2200" dirty="0">
                <a:latin typeface="Times New Roman" pitchFamily="18" charset="0"/>
              </a:rPr>
              <a:t> </a:t>
            </a:r>
            <a:r>
              <a:rPr lang="en-US" sz="2200" dirty="0" err="1">
                <a:latin typeface="Times New Roman" pitchFamily="18" charset="0"/>
              </a:rPr>
              <a:t>xương</a:t>
            </a:r>
            <a:r>
              <a:rPr lang="en-US" sz="2200" dirty="0">
                <a:latin typeface="Times New Roman" pitchFamily="18" charset="0"/>
              </a:rPr>
              <a:t> </a:t>
            </a:r>
            <a:r>
              <a:rPr lang="en-US" sz="2200" dirty="0" err="1">
                <a:latin typeface="Times New Roman" pitchFamily="18" charset="0"/>
              </a:rPr>
              <a:t>sống</a:t>
            </a:r>
            <a:r>
              <a:rPr lang="en-US" sz="2200" dirty="0">
                <a:latin typeface="Times New Roman" pitchFamily="18" charset="0"/>
              </a:rPr>
              <a:t>.</a:t>
            </a:r>
          </a:p>
          <a:p>
            <a:pPr algn="just" eaLnBrk="0" hangingPunct="0">
              <a:lnSpc>
                <a:spcPct val="90000"/>
              </a:lnSpc>
              <a:tabLst>
                <a:tab pos="1143000" algn="l"/>
              </a:tabLst>
            </a:pPr>
            <a:r>
              <a:rPr lang="en-US" sz="2200" dirty="0">
                <a:latin typeface="Times New Roman" pitchFamily="18" charset="0"/>
              </a:rPr>
              <a:t>- </a:t>
            </a:r>
            <a:r>
              <a:rPr lang="en-US" sz="2200" dirty="0" err="1">
                <a:latin typeface="Times New Roman" pitchFamily="18" charset="0"/>
              </a:rPr>
              <a:t>Nằm</a:t>
            </a:r>
            <a:r>
              <a:rPr lang="en-US" sz="2200" dirty="0">
                <a:latin typeface="Times New Roman" pitchFamily="18" charset="0"/>
              </a:rPr>
              <a:t> </a:t>
            </a:r>
            <a:r>
              <a:rPr lang="en-US" sz="2200" dirty="0" err="1">
                <a:latin typeface="Times New Roman" pitchFamily="18" charset="0"/>
              </a:rPr>
              <a:t>ngo</a:t>
            </a:r>
            <a:r>
              <a:rPr lang="en-US" sz="2200" dirty="0" err="1">
                <a:latin typeface="Calibri" pitchFamily="34" charset="0"/>
              </a:rPr>
              <a:t>à</a:t>
            </a:r>
            <a:r>
              <a:rPr lang="en-US" sz="2200" dirty="0" err="1">
                <a:latin typeface="Times New Roman" pitchFamily="18" charset="0"/>
              </a:rPr>
              <a:t>i</a:t>
            </a:r>
            <a:r>
              <a:rPr lang="en-US" sz="2200" dirty="0">
                <a:latin typeface="Times New Roman" pitchFamily="18" charset="0"/>
              </a:rPr>
              <a:t> </a:t>
            </a:r>
            <a:r>
              <a:rPr lang="en-US" sz="2200" dirty="0" err="1">
                <a:latin typeface="Times New Roman" pitchFamily="18" charset="0"/>
              </a:rPr>
              <a:t>trung</a:t>
            </a:r>
            <a:r>
              <a:rPr lang="en-US" sz="2200" dirty="0">
                <a:latin typeface="Times New Roman" pitchFamily="18" charset="0"/>
              </a:rPr>
              <a:t> </a:t>
            </a:r>
            <a:r>
              <a:rPr lang="en-US" sz="2200" dirty="0" err="1">
                <a:latin typeface="Times New Roman" pitchFamily="18" charset="0"/>
              </a:rPr>
              <a:t>ương</a:t>
            </a:r>
            <a:r>
              <a:rPr lang="en-US" sz="2200" dirty="0">
                <a:latin typeface="Times New Roman" pitchFamily="18" charset="0"/>
              </a:rPr>
              <a:t> </a:t>
            </a:r>
            <a:r>
              <a:rPr lang="en-US" sz="2200" dirty="0" err="1">
                <a:latin typeface="Times New Roman" pitchFamily="18" charset="0"/>
              </a:rPr>
              <a:t>kinh</a:t>
            </a:r>
            <a:r>
              <a:rPr lang="en-US" sz="2200" dirty="0">
                <a:latin typeface="Times New Roman" pitchFamily="18" charset="0"/>
              </a:rPr>
              <a:t> </a:t>
            </a:r>
            <a:r>
              <a:rPr lang="en-US" sz="2200" dirty="0" err="1">
                <a:latin typeface="Times New Roman" pitchFamily="18" charset="0"/>
              </a:rPr>
              <a:t>thần</a:t>
            </a:r>
            <a:r>
              <a:rPr lang="en-US" sz="2200" dirty="0">
                <a:latin typeface="Times New Roman" pitchFamily="18" charset="0"/>
              </a:rPr>
              <a:t> </a:t>
            </a:r>
            <a:r>
              <a:rPr lang="en-US" sz="2200" dirty="0" err="1">
                <a:latin typeface="Times New Roman" pitchFamily="18" charset="0"/>
              </a:rPr>
              <a:t>l</a:t>
            </a:r>
            <a:r>
              <a:rPr lang="en-US" sz="2200" dirty="0" err="1">
                <a:latin typeface="Calibri" pitchFamily="34" charset="0"/>
              </a:rPr>
              <a:t>à</a:t>
            </a:r>
            <a:r>
              <a:rPr lang="en-US" sz="2200" dirty="0">
                <a:latin typeface="Times New Roman" pitchFamily="18" charset="0"/>
              </a:rPr>
              <a:t> </a:t>
            </a:r>
            <a:r>
              <a:rPr lang="en-US" sz="2200" dirty="0" err="1">
                <a:latin typeface="Times New Roman" pitchFamily="18" charset="0"/>
              </a:rPr>
              <a:t>bộ</a:t>
            </a:r>
            <a:r>
              <a:rPr lang="en-US" sz="2200" dirty="0">
                <a:latin typeface="Times New Roman" pitchFamily="18" charset="0"/>
              </a:rPr>
              <a:t> </a:t>
            </a:r>
            <a:r>
              <a:rPr lang="en-US" sz="2200" dirty="0" err="1">
                <a:latin typeface="Times New Roman" pitchFamily="18" charset="0"/>
              </a:rPr>
              <a:t>phận</a:t>
            </a:r>
            <a:r>
              <a:rPr lang="en-US" sz="2200" dirty="0">
                <a:latin typeface="Times New Roman" pitchFamily="18" charset="0"/>
              </a:rPr>
              <a:t> </a:t>
            </a:r>
            <a:r>
              <a:rPr lang="en-US" sz="2200" dirty="0" err="1">
                <a:latin typeface="Times New Roman" pitchFamily="18" charset="0"/>
              </a:rPr>
              <a:t>ngoại</a:t>
            </a:r>
            <a:r>
              <a:rPr lang="en-US" sz="2200" dirty="0">
                <a:latin typeface="Times New Roman" pitchFamily="18" charset="0"/>
              </a:rPr>
              <a:t> </a:t>
            </a:r>
            <a:r>
              <a:rPr lang="en-US" sz="2200" dirty="0" err="1">
                <a:latin typeface="Times New Roman" pitchFamily="18" charset="0"/>
              </a:rPr>
              <a:t>biên</a:t>
            </a:r>
            <a:r>
              <a:rPr lang="en-US" sz="2200" dirty="0">
                <a:latin typeface="Times New Roman" pitchFamily="18" charset="0"/>
              </a:rPr>
              <a:t>, </a:t>
            </a:r>
            <a:r>
              <a:rPr lang="en-US" sz="2200" dirty="0" err="1">
                <a:latin typeface="Times New Roman" pitchFamily="18" charset="0"/>
              </a:rPr>
              <a:t>c</a:t>
            </a:r>
            <a:r>
              <a:rPr lang="en-US" sz="2200" dirty="0" err="1">
                <a:latin typeface="Calibri" pitchFamily="34" charset="0"/>
              </a:rPr>
              <a:t>ó</a:t>
            </a:r>
            <a:r>
              <a:rPr lang="en-US" sz="2200" dirty="0">
                <a:latin typeface="Times New Roman" pitchFamily="18" charset="0"/>
              </a:rPr>
              <a:t> </a:t>
            </a:r>
            <a:r>
              <a:rPr lang="en-US" sz="2200" dirty="0" err="1">
                <a:latin typeface="Times New Roman" pitchFamily="18" charset="0"/>
              </a:rPr>
              <a:t>c</a:t>
            </a:r>
            <a:r>
              <a:rPr lang="en-US" sz="2200" dirty="0" err="1">
                <a:latin typeface="Calibri" pitchFamily="34" charset="0"/>
              </a:rPr>
              <a:t>á</a:t>
            </a:r>
            <a:r>
              <a:rPr lang="en-US" sz="2200" dirty="0" err="1">
                <a:latin typeface="Times New Roman" pitchFamily="18" charset="0"/>
              </a:rPr>
              <a:t>c</a:t>
            </a:r>
            <a:r>
              <a:rPr lang="en-US" sz="2200" dirty="0">
                <a:latin typeface="Times New Roman" pitchFamily="18" charset="0"/>
              </a:rPr>
              <a:t> </a:t>
            </a:r>
            <a:r>
              <a:rPr lang="en-US" sz="2200" dirty="0" err="1">
                <a:latin typeface="Times New Roman" pitchFamily="18" charset="0"/>
              </a:rPr>
              <a:t>dây</a:t>
            </a:r>
            <a:r>
              <a:rPr lang="en-US" sz="2200" dirty="0">
                <a:latin typeface="Times New Roman" pitchFamily="18" charset="0"/>
              </a:rPr>
              <a:t> </a:t>
            </a:r>
            <a:r>
              <a:rPr lang="en-US" sz="2200" dirty="0" err="1">
                <a:latin typeface="Times New Roman" pitchFamily="18" charset="0"/>
              </a:rPr>
              <a:t>thần</a:t>
            </a:r>
            <a:r>
              <a:rPr lang="en-US" sz="2200" dirty="0">
                <a:latin typeface="Times New Roman" pitchFamily="18" charset="0"/>
              </a:rPr>
              <a:t> </a:t>
            </a:r>
            <a:r>
              <a:rPr lang="en-US" sz="2200" dirty="0" err="1">
                <a:latin typeface="Times New Roman" pitchFamily="18" charset="0"/>
              </a:rPr>
              <a:t>kinh</a:t>
            </a:r>
            <a:r>
              <a:rPr lang="en-US" sz="2200" dirty="0">
                <a:latin typeface="Times New Roman" pitchFamily="18" charset="0"/>
              </a:rPr>
              <a:t> </a:t>
            </a:r>
            <a:r>
              <a:rPr lang="en-US" sz="2200" dirty="0" smtClean="0">
                <a:latin typeface="Times New Roman" pitchFamily="18" charset="0"/>
              </a:rPr>
              <a:t>(</a:t>
            </a:r>
            <a:r>
              <a:rPr lang="en-US" sz="2400" dirty="0" smtClean="0">
                <a:latin typeface="Calibri" pitchFamily="34" charset="0"/>
              </a:rPr>
              <a:t>……………</a:t>
            </a:r>
            <a:r>
              <a:rPr lang="en-US" sz="2400" dirty="0" smtClean="0">
                <a:latin typeface="Times New Roman" pitchFamily="18" charset="0"/>
              </a:rPr>
              <a:t>...........</a:t>
            </a:r>
            <a:r>
              <a:rPr lang="en-US" sz="2200" dirty="0" smtClean="0">
                <a:latin typeface="Times New Roman" pitchFamily="18" charset="0"/>
              </a:rPr>
              <a:t>...............</a:t>
            </a:r>
            <a:r>
              <a:rPr lang="en-US" sz="2200" dirty="0" err="1" smtClean="0">
                <a:latin typeface="Times New Roman" pitchFamily="18" charset="0"/>
              </a:rPr>
              <a:t>v</a:t>
            </a:r>
            <a:r>
              <a:rPr lang="en-US" sz="2200" dirty="0" err="1" smtClean="0">
                <a:latin typeface="Calibri" pitchFamily="34" charset="0"/>
              </a:rPr>
              <a:t>à</a:t>
            </a:r>
            <a:r>
              <a:rPr lang="en-US" sz="2200" dirty="0" smtClean="0">
                <a:latin typeface="Times New Roman" pitchFamily="18" charset="0"/>
              </a:rPr>
              <a:t> </a:t>
            </a:r>
            <a:r>
              <a:rPr lang="en-US" sz="2200" dirty="0" smtClean="0">
                <a:latin typeface="Calibri" pitchFamily="34" charset="0"/>
              </a:rPr>
              <a:t>…………………</a:t>
            </a:r>
            <a:r>
              <a:rPr lang="en-US" sz="2200" dirty="0" smtClean="0">
                <a:latin typeface="Times New Roman" pitchFamily="18" charset="0"/>
              </a:rPr>
              <a:t>………… )</a:t>
            </a:r>
            <a:r>
              <a:rPr lang="en-US" sz="2200" dirty="0">
                <a:latin typeface="Times New Roman" pitchFamily="18" charset="0"/>
              </a:rPr>
              <a:t> </a:t>
            </a:r>
            <a:r>
              <a:rPr lang="en-US" sz="2200" dirty="0" err="1" smtClean="0">
                <a:latin typeface="Times New Roman" pitchFamily="18" charset="0"/>
              </a:rPr>
              <a:t>và</a:t>
            </a:r>
            <a:r>
              <a:rPr lang="en-US" sz="2200" dirty="0" smtClean="0">
                <a:latin typeface="Times New Roman" pitchFamily="18" charset="0"/>
              </a:rPr>
              <a:t> </a:t>
            </a:r>
            <a:r>
              <a:rPr lang="en-US" sz="2200" dirty="0" err="1" smtClean="0">
                <a:latin typeface="Times New Roman" pitchFamily="18" charset="0"/>
              </a:rPr>
              <a:t>c</a:t>
            </a:r>
            <a:r>
              <a:rPr lang="en-US" sz="2200" dirty="0" err="1" smtClean="0">
                <a:latin typeface="Calibri" pitchFamily="34" charset="0"/>
              </a:rPr>
              <a:t>á</a:t>
            </a:r>
            <a:r>
              <a:rPr lang="en-US" sz="2200" dirty="0" err="1" smtClean="0">
                <a:latin typeface="Times New Roman" pitchFamily="18" charset="0"/>
              </a:rPr>
              <a:t>c</a:t>
            </a:r>
            <a:r>
              <a:rPr lang="en-US" sz="2200" dirty="0" smtClean="0">
                <a:latin typeface="Times New Roman" pitchFamily="18" charset="0"/>
              </a:rPr>
              <a:t> </a:t>
            </a:r>
            <a:r>
              <a:rPr lang="en-US" sz="2200" dirty="0" err="1">
                <a:latin typeface="Times New Roman" pitchFamily="18" charset="0"/>
              </a:rPr>
              <a:t>hạch</a:t>
            </a:r>
            <a:r>
              <a:rPr lang="en-US" sz="2200" dirty="0">
                <a:latin typeface="Times New Roman" pitchFamily="18" charset="0"/>
              </a:rPr>
              <a:t> </a:t>
            </a:r>
            <a:r>
              <a:rPr lang="en-US" sz="2200" dirty="0" err="1">
                <a:latin typeface="Times New Roman" pitchFamily="18" charset="0"/>
              </a:rPr>
              <a:t>thần</a:t>
            </a:r>
            <a:r>
              <a:rPr lang="en-US" sz="2200" dirty="0">
                <a:latin typeface="Times New Roman" pitchFamily="18" charset="0"/>
              </a:rPr>
              <a:t> </a:t>
            </a:r>
            <a:r>
              <a:rPr lang="en-US" sz="2200" dirty="0" err="1">
                <a:latin typeface="Times New Roman" pitchFamily="18" charset="0"/>
              </a:rPr>
              <a:t>kinh</a:t>
            </a:r>
            <a:r>
              <a:rPr lang="en-US" sz="2200" dirty="0">
                <a:latin typeface="Times New Roman" pitchFamily="18" charset="0"/>
              </a:rPr>
              <a:t>.</a:t>
            </a:r>
          </a:p>
        </p:txBody>
      </p:sp>
      <p:sp>
        <p:nvSpPr>
          <p:cNvPr id="38919" name="WordArt 7"/>
          <p:cNvSpPr>
            <a:spLocks noChangeArrowheads="1" noChangeShapeType="1" noTextEdit="1"/>
          </p:cNvSpPr>
          <p:nvPr/>
        </p:nvSpPr>
        <p:spPr bwMode="auto">
          <a:xfrm>
            <a:off x="2009775" y="0"/>
            <a:ext cx="4114800" cy="381000"/>
          </a:xfrm>
          <a:prstGeom prst="rect">
            <a:avLst/>
          </a:prstGeom>
        </p:spPr>
        <p:txBody>
          <a:bodyPr wrap="none" fromWordArt="1">
            <a:prstTxWarp prst="textPlain">
              <a:avLst>
                <a:gd name="adj" fmla="val 50000"/>
              </a:avLst>
            </a:prstTxWarp>
          </a:bodyPr>
          <a:lstStyle/>
          <a:p>
            <a:pPr algn="ct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t>
            </a: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38921" name="Rectangle 9"/>
          <p:cNvSpPr>
            <a:spLocks noChangeArrowheads="1"/>
          </p:cNvSpPr>
          <p:nvPr/>
        </p:nvSpPr>
        <p:spPr bwMode="auto">
          <a:xfrm>
            <a:off x="3896079" y="2607338"/>
            <a:ext cx="838200" cy="533400"/>
          </a:xfrm>
          <a:prstGeom prst="rect">
            <a:avLst/>
          </a:prstGeom>
          <a:noFill/>
          <a:ln w="9525">
            <a:noFill/>
            <a:miter lim="800000"/>
            <a:headEnd/>
            <a:tailEnd/>
          </a:ln>
        </p:spPr>
        <p:txBody>
          <a:bodyPr anchor="ctr"/>
          <a:lstStyle/>
          <a:p>
            <a:pPr algn="just">
              <a:lnSpc>
                <a:spcPct val="90000"/>
              </a:lnSpc>
            </a:pPr>
            <a:r>
              <a:rPr lang="en-US" sz="2400" b="1" dirty="0" err="1">
                <a:solidFill>
                  <a:srgbClr val="0000FF"/>
                </a:solidFill>
                <a:latin typeface="Times New Roman" pitchFamily="18" charset="0"/>
              </a:rPr>
              <a:t>não</a:t>
            </a:r>
            <a:endParaRPr lang="en-US" sz="2400" b="1" dirty="0">
              <a:solidFill>
                <a:srgbClr val="0000FF"/>
              </a:solidFill>
              <a:latin typeface="Times New Roman" pitchFamily="18" charset="0"/>
            </a:endParaRPr>
          </a:p>
        </p:txBody>
      </p:sp>
      <p:sp>
        <p:nvSpPr>
          <p:cNvPr id="38922" name="Rectangle 10"/>
          <p:cNvSpPr>
            <a:spLocks noChangeArrowheads="1"/>
          </p:cNvSpPr>
          <p:nvPr/>
        </p:nvSpPr>
        <p:spPr bwMode="auto">
          <a:xfrm>
            <a:off x="6263" y="2903882"/>
            <a:ext cx="1576388" cy="533400"/>
          </a:xfrm>
          <a:prstGeom prst="rect">
            <a:avLst/>
          </a:prstGeom>
          <a:noFill/>
          <a:ln w="9525">
            <a:noFill/>
            <a:miter lim="800000"/>
            <a:headEnd/>
            <a:tailEnd/>
          </a:ln>
        </p:spPr>
        <p:txBody>
          <a:bodyPr anchor="ctr"/>
          <a:lstStyle/>
          <a:p>
            <a:pPr algn="just">
              <a:lnSpc>
                <a:spcPct val="90000"/>
              </a:lnSpc>
            </a:pPr>
            <a:r>
              <a:rPr lang="en-US" sz="2400" b="1" dirty="0" err="1">
                <a:solidFill>
                  <a:srgbClr val="0000FF"/>
                </a:solidFill>
                <a:latin typeface="Times New Roman" pitchFamily="18" charset="0"/>
              </a:rPr>
              <a:t>tủy</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sống</a:t>
            </a:r>
            <a:endParaRPr lang="en-US" sz="2400" b="1" dirty="0">
              <a:solidFill>
                <a:srgbClr val="0000FF"/>
              </a:solidFill>
              <a:latin typeface="Times New Roman" pitchFamily="18" charset="0"/>
            </a:endParaRPr>
          </a:p>
        </p:txBody>
      </p:sp>
      <p:sp>
        <p:nvSpPr>
          <p:cNvPr id="38923" name="Rectangle 11"/>
          <p:cNvSpPr>
            <a:spLocks noChangeArrowheads="1"/>
          </p:cNvSpPr>
          <p:nvPr/>
        </p:nvSpPr>
        <p:spPr bwMode="auto">
          <a:xfrm>
            <a:off x="298909" y="3845174"/>
            <a:ext cx="2667000" cy="533400"/>
          </a:xfrm>
          <a:prstGeom prst="rect">
            <a:avLst/>
          </a:prstGeom>
          <a:noFill/>
          <a:ln w="9525">
            <a:noFill/>
            <a:miter lim="800000"/>
            <a:headEnd/>
            <a:tailEnd/>
          </a:ln>
        </p:spPr>
        <p:txBody>
          <a:bodyPr anchor="ctr"/>
          <a:lstStyle/>
          <a:p>
            <a:pPr algn="just">
              <a:lnSpc>
                <a:spcPct val="90000"/>
              </a:lnSpc>
            </a:pPr>
            <a:r>
              <a:rPr lang="en-US" sz="2400" b="1" dirty="0" err="1">
                <a:solidFill>
                  <a:srgbClr val="0000FF"/>
                </a:solidFill>
                <a:latin typeface="Times New Roman" pitchFamily="18" charset="0"/>
              </a:rPr>
              <a:t>b</a:t>
            </a:r>
            <a:r>
              <a:rPr lang="en-US" sz="2400" b="1" dirty="0" err="1">
                <a:solidFill>
                  <a:srgbClr val="0000FF"/>
                </a:solidFill>
                <a:latin typeface="Calibri Light"/>
              </a:rPr>
              <a:t>ó</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sợi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cảm</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gi</a:t>
            </a:r>
            <a:r>
              <a:rPr lang="en-US" sz="2400" b="1" dirty="0" err="1">
                <a:solidFill>
                  <a:srgbClr val="0000FF"/>
                </a:solidFill>
                <a:latin typeface="Calibri Light"/>
              </a:rPr>
              <a:t>á</a:t>
            </a:r>
            <a:r>
              <a:rPr lang="en-US" sz="2400" b="1" dirty="0" err="1">
                <a:solidFill>
                  <a:srgbClr val="0000FF"/>
                </a:solidFill>
                <a:latin typeface="Times New Roman" pitchFamily="18" charset="0"/>
              </a:rPr>
              <a:t>c</a:t>
            </a:r>
            <a:endParaRPr lang="en-US" sz="2400" b="1" dirty="0">
              <a:solidFill>
                <a:srgbClr val="0000FF"/>
              </a:solidFill>
              <a:latin typeface="Times New Roman" pitchFamily="18" charset="0"/>
            </a:endParaRPr>
          </a:p>
        </p:txBody>
      </p:sp>
      <p:sp>
        <p:nvSpPr>
          <p:cNvPr id="38924" name="Rectangle 12"/>
          <p:cNvSpPr>
            <a:spLocks noChangeArrowheads="1"/>
          </p:cNvSpPr>
          <p:nvPr/>
        </p:nvSpPr>
        <p:spPr bwMode="auto">
          <a:xfrm>
            <a:off x="196074" y="4166782"/>
            <a:ext cx="2514600" cy="533400"/>
          </a:xfrm>
          <a:prstGeom prst="rect">
            <a:avLst/>
          </a:prstGeom>
          <a:noFill/>
          <a:ln w="9525">
            <a:noFill/>
            <a:miter lim="800000"/>
            <a:headEnd/>
            <a:tailEnd/>
          </a:ln>
        </p:spPr>
        <p:txBody>
          <a:bodyPr anchor="ctr"/>
          <a:lstStyle/>
          <a:p>
            <a:pPr algn="just">
              <a:lnSpc>
                <a:spcPct val="90000"/>
              </a:lnSpc>
            </a:pPr>
            <a:r>
              <a:rPr lang="en-US" sz="2400" b="1" dirty="0" err="1">
                <a:solidFill>
                  <a:srgbClr val="0000FF"/>
                </a:solidFill>
                <a:latin typeface="Times New Roman" pitchFamily="18" charset="0"/>
              </a:rPr>
              <a:t>b</a:t>
            </a:r>
            <a:r>
              <a:rPr lang="en-US" sz="2400" b="1" dirty="0" err="1">
                <a:solidFill>
                  <a:srgbClr val="0000FF"/>
                </a:solidFill>
                <a:latin typeface="Calibri Light"/>
              </a:rPr>
              <a:t>ó</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sợi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vận</a:t>
            </a:r>
            <a:r>
              <a:rPr lang="en-US" sz="2400" b="1" dirty="0">
                <a:solidFill>
                  <a:srgbClr val="0000FF"/>
                </a:solidFill>
                <a:latin typeface="Times New Roman" pitchFamily="18" charset="0"/>
              </a:rPr>
              <a:t> </a:t>
            </a:r>
            <a:r>
              <a:rPr lang="en-US" sz="2400" b="1" dirty="0" err="1" smtClean="0">
                <a:solidFill>
                  <a:srgbClr val="0000FF"/>
                </a:solidFill>
                <a:latin typeface="Times New Roman" pitchFamily="18" charset="0"/>
              </a:rPr>
              <a:t>động</a:t>
            </a:r>
            <a:endParaRPr lang="en-US" sz="2400" b="1" dirty="0">
              <a:solidFill>
                <a:srgbClr val="0000FF"/>
              </a:solidFill>
              <a:latin typeface="Times New Roman" pitchFamily="18" charset="0"/>
            </a:endParaRPr>
          </a:p>
        </p:txBody>
      </p:sp>
      <p:sp>
        <p:nvSpPr>
          <p:cNvPr id="18439" name="Rectangle 13"/>
          <p:cNvSpPr>
            <a:spLocks noChangeArrowheads="1"/>
          </p:cNvSpPr>
          <p:nvPr/>
        </p:nvSpPr>
        <p:spPr bwMode="auto">
          <a:xfrm>
            <a:off x="269628" y="79862"/>
            <a:ext cx="1990725" cy="476250"/>
          </a:xfrm>
          <a:prstGeom prst="rect">
            <a:avLst/>
          </a:prstGeom>
          <a:noFill/>
          <a:ln w="9525">
            <a:noFill/>
            <a:miter lim="800000"/>
            <a:headEnd/>
            <a:tailEnd/>
          </a:ln>
        </p:spPr>
        <p:txBody>
          <a:bodyPr anchor="ctr"/>
          <a:lstStyle/>
          <a:p>
            <a:pPr>
              <a:lnSpc>
                <a:spcPct val="90000"/>
              </a:lnSpc>
            </a:pPr>
            <a:r>
              <a:rPr lang="en-US" sz="2000" b="1" dirty="0">
                <a:latin typeface="Times New Roman" pitchFamily="18" charset="0"/>
              </a:rPr>
              <a:t>1/ </a:t>
            </a:r>
            <a:r>
              <a:rPr lang="en-US" sz="2000" b="1" u="sng" dirty="0" err="1">
                <a:latin typeface="Times New Roman" pitchFamily="18" charset="0"/>
              </a:rPr>
              <a:t>Cấu</a:t>
            </a:r>
            <a:r>
              <a:rPr lang="en-US" sz="2000" b="1" u="sng" dirty="0">
                <a:latin typeface="Times New Roman" pitchFamily="18" charset="0"/>
              </a:rPr>
              <a:t> </a:t>
            </a:r>
            <a:r>
              <a:rPr lang="en-US" sz="2000" b="1" u="sng" dirty="0" err="1">
                <a:latin typeface="Times New Roman" pitchFamily="18" charset="0"/>
              </a:rPr>
              <a:t>tạo</a:t>
            </a:r>
            <a:r>
              <a:rPr lang="en-US" sz="2000" b="1" dirty="0">
                <a:latin typeface="Times New Roman" pitchFamily="18" charset="0"/>
              </a:rPr>
              <a:t>:</a:t>
            </a:r>
          </a:p>
        </p:txBody>
      </p:sp>
      <p:pic>
        <p:nvPicPr>
          <p:cNvPr id="19" name="Picture 9" descr="DSC_3579"/>
          <p:cNvPicPr>
            <a:picLocks noChangeAspect="1" noChangeArrowheads="1"/>
          </p:cNvPicPr>
          <p:nvPr/>
        </p:nvPicPr>
        <p:blipFill>
          <a:blip r:embed="rId2">
            <a:extLst>
              <a:ext uri="{28A0092B-C50C-407E-A947-70E740481C1C}">
                <a14:useLocalDpi xmlns:a14="http://schemas.microsoft.com/office/drawing/2010/main" val="0"/>
              </a:ext>
            </a:extLst>
          </a:blip>
          <a:srcRect r="63"/>
          <a:stretch>
            <a:fillRect/>
          </a:stretch>
        </p:blipFill>
        <p:spPr bwMode="auto">
          <a:xfrm>
            <a:off x="5106371" y="854738"/>
            <a:ext cx="3857625" cy="4572000"/>
          </a:xfrm>
          <a:prstGeom prst="rect">
            <a:avLst/>
          </a:prstGeom>
          <a:solidFill>
            <a:schemeClr val="accent1"/>
          </a:solidFill>
          <a:ln w="76200" cmpd="tri">
            <a:solidFill>
              <a:srgbClr val="FF0000"/>
            </a:solidFill>
            <a:miter lim="800000"/>
            <a:headEnd/>
            <a:tailEnd/>
          </a:ln>
        </p:spPr>
      </p:pic>
      <p:sp>
        <p:nvSpPr>
          <p:cNvPr id="20" name="Text Box 15"/>
          <p:cNvSpPr txBox="1">
            <a:spLocks noChangeArrowheads="1"/>
          </p:cNvSpPr>
          <p:nvPr/>
        </p:nvSpPr>
        <p:spPr bwMode="auto">
          <a:xfrm>
            <a:off x="8201996" y="854738"/>
            <a:ext cx="76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u="sng">
                <a:solidFill>
                  <a:schemeClr val="tx1"/>
                </a:solidFill>
                <a:latin typeface="Times New Roman" panose="02020603050405020304" pitchFamily="18" charset="0"/>
              </a:defRPr>
            </a:lvl1pPr>
            <a:lvl2pPr marL="742950" indent="-285750" algn="ctr">
              <a:defRPr u="sng">
                <a:solidFill>
                  <a:schemeClr val="tx1"/>
                </a:solidFill>
                <a:latin typeface="Times New Roman" panose="02020603050405020304" pitchFamily="18" charset="0"/>
              </a:defRPr>
            </a:lvl2pPr>
            <a:lvl3pPr marL="1143000" indent="-228600" algn="ctr">
              <a:defRPr u="sng">
                <a:solidFill>
                  <a:schemeClr val="tx1"/>
                </a:solidFill>
                <a:latin typeface="Times New Roman" panose="02020603050405020304" pitchFamily="18" charset="0"/>
              </a:defRPr>
            </a:lvl3pPr>
            <a:lvl4pPr marL="1600200" indent="-228600" algn="ctr">
              <a:defRPr u="sng">
                <a:solidFill>
                  <a:schemeClr val="tx1"/>
                </a:solidFill>
                <a:latin typeface="Times New Roman" panose="02020603050405020304" pitchFamily="18" charset="0"/>
              </a:defRPr>
            </a:lvl4pPr>
            <a:lvl5pPr marL="2057400" indent="-228600" algn="ctr">
              <a:defRPr u="sng">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u="sng">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u="sng">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u="sng">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u="sng">
                <a:solidFill>
                  <a:schemeClr val="tx1"/>
                </a:solidFill>
                <a:latin typeface="Times New Roman" panose="02020603050405020304" pitchFamily="18" charset="0"/>
              </a:defRPr>
            </a:lvl9pPr>
          </a:lstStyle>
          <a:p>
            <a:pPr algn="l">
              <a:spcBef>
                <a:spcPct val="50000"/>
              </a:spcBef>
            </a:pPr>
            <a:r>
              <a:rPr lang="en-US" altLang="en-US" sz="2000" b="1" u="none"/>
              <a:t>Hộp</a:t>
            </a:r>
            <a:r>
              <a:rPr lang="en-US" altLang="en-US" sz="2000" b="1" u="none">
                <a:latin typeface=".VnTime" panose="020B7200000000000000" pitchFamily="34" charset="0"/>
              </a:rPr>
              <a:t> </a:t>
            </a:r>
            <a:r>
              <a:rPr lang="en-US" altLang="en-US" sz="2000" b="1" u="none"/>
              <a:t>sọ</a:t>
            </a:r>
          </a:p>
        </p:txBody>
      </p:sp>
      <p:sp>
        <p:nvSpPr>
          <p:cNvPr id="21" name="Text Box 16"/>
          <p:cNvSpPr txBox="1">
            <a:spLocks noChangeArrowheads="1"/>
          </p:cNvSpPr>
          <p:nvPr/>
        </p:nvSpPr>
        <p:spPr bwMode="auto">
          <a:xfrm>
            <a:off x="4925396" y="1083338"/>
            <a:ext cx="71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u="sng">
                <a:solidFill>
                  <a:schemeClr val="tx1"/>
                </a:solidFill>
                <a:latin typeface="Times New Roman" panose="02020603050405020304" pitchFamily="18" charset="0"/>
              </a:defRPr>
            </a:lvl1pPr>
            <a:lvl2pPr marL="742950" indent="-285750" algn="ctr">
              <a:defRPr u="sng">
                <a:solidFill>
                  <a:schemeClr val="tx1"/>
                </a:solidFill>
                <a:latin typeface="Times New Roman" panose="02020603050405020304" pitchFamily="18" charset="0"/>
              </a:defRPr>
            </a:lvl2pPr>
            <a:lvl3pPr marL="1143000" indent="-228600" algn="ctr">
              <a:defRPr u="sng">
                <a:solidFill>
                  <a:schemeClr val="tx1"/>
                </a:solidFill>
                <a:latin typeface="Times New Roman" panose="02020603050405020304" pitchFamily="18" charset="0"/>
              </a:defRPr>
            </a:lvl3pPr>
            <a:lvl4pPr marL="1600200" indent="-228600" algn="ctr">
              <a:defRPr u="sng">
                <a:solidFill>
                  <a:schemeClr val="tx1"/>
                </a:solidFill>
                <a:latin typeface="Times New Roman" panose="02020603050405020304" pitchFamily="18" charset="0"/>
              </a:defRPr>
            </a:lvl4pPr>
            <a:lvl5pPr marL="2057400" indent="-228600" algn="ctr">
              <a:defRPr u="sng">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u="sng">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u="sng">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u="sng">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u="sng">
                <a:solidFill>
                  <a:schemeClr val="tx1"/>
                </a:solidFill>
                <a:latin typeface="Times New Roman" panose="02020603050405020304" pitchFamily="18" charset="0"/>
              </a:defRPr>
            </a:lvl9pPr>
          </a:lstStyle>
          <a:p>
            <a:pPr algn="l">
              <a:spcBef>
                <a:spcPct val="50000"/>
              </a:spcBef>
            </a:pPr>
            <a:r>
              <a:rPr lang="en-US" altLang="en-US" sz="2000" b="1" u="none"/>
              <a:t>Não</a:t>
            </a:r>
            <a:r>
              <a:rPr lang="en-US" altLang="en-US" sz="2000" b="1" u="none">
                <a:latin typeface=".VnTime" panose="020B7200000000000000" pitchFamily="34" charset="0"/>
              </a:rPr>
              <a:t> </a:t>
            </a:r>
          </a:p>
        </p:txBody>
      </p:sp>
      <p:sp>
        <p:nvSpPr>
          <p:cNvPr id="22" name="Text Box 17"/>
          <p:cNvSpPr txBox="1">
            <a:spLocks noChangeArrowheads="1"/>
          </p:cNvSpPr>
          <p:nvPr/>
        </p:nvSpPr>
        <p:spPr bwMode="auto">
          <a:xfrm>
            <a:off x="5077796" y="2607338"/>
            <a:ext cx="863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u="sng">
                <a:solidFill>
                  <a:schemeClr val="tx1"/>
                </a:solidFill>
                <a:latin typeface="Times New Roman" panose="02020603050405020304" pitchFamily="18" charset="0"/>
              </a:defRPr>
            </a:lvl1pPr>
            <a:lvl2pPr marL="742950" indent="-285750" algn="ctr">
              <a:defRPr u="sng">
                <a:solidFill>
                  <a:schemeClr val="tx1"/>
                </a:solidFill>
                <a:latin typeface="Times New Roman" panose="02020603050405020304" pitchFamily="18" charset="0"/>
              </a:defRPr>
            </a:lvl2pPr>
            <a:lvl3pPr marL="1143000" indent="-228600" algn="ctr">
              <a:defRPr u="sng">
                <a:solidFill>
                  <a:schemeClr val="tx1"/>
                </a:solidFill>
                <a:latin typeface="Times New Roman" panose="02020603050405020304" pitchFamily="18" charset="0"/>
              </a:defRPr>
            </a:lvl3pPr>
            <a:lvl4pPr marL="1600200" indent="-228600" algn="ctr">
              <a:defRPr u="sng">
                <a:solidFill>
                  <a:schemeClr val="tx1"/>
                </a:solidFill>
                <a:latin typeface="Times New Roman" panose="02020603050405020304" pitchFamily="18" charset="0"/>
              </a:defRPr>
            </a:lvl4pPr>
            <a:lvl5pPr marL="2057400" indent="-228600" algn="ctr">
              <a:defRPr u="sng">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u="sng">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u="sng">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u="sng">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u="sng">
                <a:solidFill>
                  <a:schemeClr val="tx1"/>
                </a:solidFill>
                <a:latin typeface="Times New Roman" panose="02020603050405020304" pitchFamily="18" charset="0"/>
              </a:defRPr>
            </a:lvl9pPr>
          </a:lstStyle>
          <a:p>
            <a:pPr algn="l">
              <a:spcBef>
                <a:spcPct val="50000"/>
              </a:spcBef>
            </a:pPr>
            <a:r>
              <a:rPr lang="en-US" altLang="en-US" sz="2000" b="1" u="none"/>
              <a:t>Tuỷ</a:t>
            </a:r>
            <a:r>
              <a:rPr lang="en-US" altLang="en-US" sz="2000" b="1" u="none">
                <a:latin typeface=".VnTime" panose="020B7200000000000000" pitchFamily="34" charset="0"/>
              </a:rPr>
              <a:t> </a:t>
            </a:r>
            <a:r>
              <a:rPr lang="en-US" altLang="en-US" sz="2000" b="1" u="none"/>
              <a:t>sống</a:t>
            </a:r>
          </a:p>
        </p:txBody>
      </p:sp>
      <p:sp>
        <p:nvSpPr>
          <p:cNvPr id="23" name="Text Box 18"/>
          <p:cNvSpPr txBox="1">
            <a:spLocks noChangeArrowheads="1"/>
          </p:cNvSpPr>
          <p:nvPr/>
        </p:nvSpPr>
        <p:spPr bwMode="auto">
          <a:xfrm>
            <a:off x="5230196" y="3750338"/>
            <a:ext cx="76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u="sng">
                <a:solidFill>
                  <a:schemeClr val="tx1"/>
                </a:solidFill>
                <a:latin typeface="Times New Roman" panose="02020603050405020304" pitchFamily="18" charset="0"/>
              </a:defRPr>
            </a:lvl1pPr>
            <a:lvl2pPr marL="742950" indent="-285750" algn="ctr">
              <a:defRPr u="sng">
                <a:solidFill>
                  <a:schemeClr val="tx1"/>
                </a:solidFill>
                <a:latin typeface="Times New Roman" panose="02020603050405020304" pitchFamily="18" charset="0"/>
              </a:defRPr>
            </a:lvl2pPr>
            <a:lvl3pPr marL="1143000" indent="-228600" algn="ctr">
              <a:defRPr u="sng">
                <a:solidFill>
                  <a:schemeClr val="tx1"/>
                </a:solidFill>
                <a:latin typeface="Times New Roman" panose="02020603050405020304" pitchFamily="18" charset="0"/>
              </a:defRPr>
            </a:lvl3pPr>
            <a:lvl4pPr marL="1600200" indent="-228600" algn="ctr">
              <a:defRPr u="sng">
                <a:solidFill>
                  <a:schemeClr val="tx1"/>
                </a:solidFill>
                <a:latin typeface="Times New Roman" panose="02020603050405020304" pitchFamily="18" charset="0"/>
              </a:defRPr>
            </a:lvl4pPr>
            <a:lvl5pPr marL="2057400" indent="-228600" algn="ctr">
              <a:defRPr u="sng">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u="sng">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u="sng">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u="sng">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u="sng">
                <a:solidFill>
                  <a:schemeClr val="tx1"/>
                </a:solidFill>
                <a:latin typeface="Times New Roman" panose="02020603050405020304" pitchFamily="18" charset="0"/>
              </a:defRPr>
            </a:lvl9pPr>
          </a:lstStyle>
          <a:p>
            <a:pPr algn="l">
              <a:spcBef>
                <a:spcPct val="50000"/>
              </a:spcBef>
            </a:pPr>
            <a:r>
              <a:rPr lang="en-US" altLang="en-US" sz="2000" b="1" u="none"/>
              <a:t>Cột</a:t>
            </a:r>
            <a:r>
              <a:rPr lang="en-US" altLang="en-US" sz="2000" b="1" u="none">
                <a:latin typeface=".VnTime" panose="020B7200000000000000" pitchFamily="34" charset="0"/>
              </a:rPr>
              <a:t> </a:t>
            </a:r>
            <a:r>
              <a:rPr lang="en-US" altLang="en-US" sz="2000" b="1" u="none"/>
              <a:t>sống</a:t>
            </a:r>
          </a:p>
        </p:txBody>
      </p:sp>
      <p:sp>
        <p:nvSpPr>
          <p:cNvPr id="24" name="Text Box 19"/>
          <p:cNvSpPr txBox="1">
            <a:spLocks noChangeArrowheads="1"/>
          </p:cNvSpPr>
          <p:nvPr/>
        </p:nvSpPr>
        <p:spPr bwMode="auto">
          <a:xfrm>
            <a:off x="8337464" y="2226338"/>
            <a:ext cx="762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u="sng">
                <a:solidFill>
                  <a:schemeClr val="tx1"/>
                </a:solidFill>
                <a:latin typeface="Times New Roman" panose="02020603050405020304" pitchFamily="18" charset="0"/>
              </a:defRPr>
            </a:lvl1pPr>
            <a:lvl2pPr marL="742950" indent="-285750" algn="ctr">
              <a:defRPr u="sng">
                <a:solidFill>
                  <a:schemeClr val="tx1"/>
                </a:solidFill>
                <a:latin typeface="Times New Roman" panose="02020603050405020304" pitchFamily="18" charset="0"/>
              </a:defRPr>
            </a:lvl2pPr>
            <a:lvl3pPr marL="1143000" indent="-228600" algn="ctr">
              <a:defRPr u="sng">
                <a:solidFill>
                  <a:schemeClr val="tx1"/>
                </a:solidFill>
                <a:latin typeface="Times New Roman" panose="02020603050405020304" pitchFamily="18" charset="0"/>
              </a:defRPr>
            </a:lvl3pPr>
            <a:lvl4pPr marL="1600200" indent="-228600" algn="ctr">
              <a:defRPr u="sng">
                <a:solidFill>
                  <a:schemeClr val="tx1"/>
                </a:solidFill>
                <a:latin typeface="Times New Roman" panose="02020603050405020304" pitchFamily="18" charset="0"/>
              </a:defRPr>
            </a:lvl4pPr>
            <a:lvl5pPr marL="2057400" indent="-228600" algn="ctr">
              <a:defRPr u="sng">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u="sng">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u="sng">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u="sng">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u="sng">
                <a:solidFill>
                  <a:schemeClr val="tx1"/>
                </a:solidFill>
                <a:latin typeface="Times New Roman" panose="02020603050405020304" pitchFamily="18" charset="0"/>
              </a:defRPr>
            </a:lvl9pPr>
          </a:lstStyle>
          <a:p>
            <a:pPr algn="l">
              <a:spcBef>
                <a:spcPct val="50000"/>
              </a:spcBef>
            </a:pPr>
            <a:r>
              <a:rPr lang="en-US" altLang="en-US" sz="2000" b="1" u="none" dirty="0" err="1"/>
              <a:t>Dây</a:t>
            </a:r>
            <a:r>
              <a:rPr lang="en-US" altLang="en-US" sz="2000" b="1" u="none" dirty="0">
                <a:latin typeface=".VnTime" panose="020B7200000000000000" pitchFamily="34" charset="0"/>
              </a:rPr>
              <a:t> </a:t>
            </a:r>
            <a:r>
              <a:rPr lang="en-US" altLang="en-US" sz="2000" b="1" u="none" dirty="0" err="1"/>
              <a:t>thần</a:t>
            </a:r>
            <a:r>
              <a:rPr lang="en-US" altLang="en-US" sz="2000" b="1" u="none" dirty="0">
                <a:latin typeface=".VnTime" panose="020B7200000000000000" pitchFamily="34" charset="0"/>
              </a:rPr>
              <a:t> </a:t>
            </a:r>
            <a:r>
              <a:rPr lang="en-US" altLang="en-US" sz="2000" b="1" u="none" dirty="0" err="1"/>
              <a:t>kinh</a:t>
            </a:r>
            <a:r>
              <a:rPr lang="en-US" altLang="en-US" sz="2000" b="1" u="none" dirty="0">
                <a:latin typeface=".VnTime" panose="020B7200000000000000" pitchFamily="34" charset="0"/>
              </a:rPr>
              <a:t> </a:t>
            </a:r>
            <a:r>
              <a:rPr lang="en-US" altLang="en-US" sz="2000" b="1" u="none" dirty="0" err="1"/>
              <a:t>tuỷ</a:t>
            </a:r>
            <a:endParaRPr lang="en-US" altLang="en-US" sz="2000" b="1" u="none" dirty="0"/>
          </a:p>
        </p:txBody>
      </p:sp>
      <p:sp>
        <p:nvSpPr>
          <p:cNvPr id="25" name="Rectangle 33"/>
          <p:cNvSpPr>
            <a:spLocks noChangeArrowheads="1"/>
          </p:cNvSpPr>
          <p:nvPr/>
        </p:nvSpPr>
        <p:spPr bwMode="auto">
          <a:xfrm>
            <a:off x="5992196" y="5576756"/>
            <a:ext cx="2292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u="sng">
                <a:solidFill>
                  <a:schemeClr val="tx1"/>
                </a:solidFill>
                <a:latin typeface="Times New Roman" panose="02020603050405020304" pitchFamily="18" charset="0"/>
              </a:defRPr>
            </a:lvl1pPr>
            <a:lvl2pPr marL="742950" indent="-285750" algn="ctr">
              <a:defRPr u="sng">
                <a:solidFill>
                  <a:schemeClr val="tx1"/>
                </a:solidFill>
                <a:latin typeface="Times New Roman" panose="02020603050405020304" pitchFamily="18" charset="0"/>
              </a:defRPr>
            </a:lvl2pPr>
            <a:lvl3pPr marL="1143000" indent="-228600" algn="ctr">
              <a:defRPr u="sng">
                <a:solidFill>
                  <a:schemeClr val="tx1"/>
                </a:solidFill>
                <a:latin typeface="Times New Roman" panose="02020603050405020304" pitchFamily="18" charset="0"/>
              </a:defRPr>
            </a:lvl3pPr>
            <a:lvl4pPr marL="1600200" indent="-228600" algn="ctr">
              <a:defRPr u="sng">
                <a:solidFill>
                  <a:schemeClr val="tx1"/>
                </a:solidFill>
                <a:latin typeface="Times New Roman" panose="02020603050405020304" pitchFamily="18" charset="0"/>
              </a:defRPr>
            </a:lvl4pPr>
            <a:lvl5pPr marL="2057400" indent="-228600" algn="ctr">
              <a:defRPr u="sng">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u="sng">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u="sng">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u="sng">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u="sng">
                <a:solidFill>
                  <a:schemeClr val="tx1"/>
                </a:solidFill>
                <a:latin typeface="Times New Roman" panose="02020603050405020304" pitchFamily="18" charset="0"/>
              </a:defRPr>
            </a:lvl9pPr>
          </a:lstStyle>
          <a:p>
            <a:pPr eaLnBrk="1" hangingPunct="1"/>
            <a:r>
              <a:rPr lang="en-US" altLang="en-US" b="1" u="none" dirty="0">
                <a:latin typeface="Arial" panose="020B0604020202020204" pitchFamily="34" charset="0"/>
              </a:rPr>
              <a:t>H43.2. </a:t>
            </a:r>
            <a:r>
              <a:rPr lang="en-US" altLang="en-US" b="1" u="none" dirty="0" err="1">
                <a:latin typeface="Arial" panose="020B0604020202020204" pitchFamily="34" charset="0"/>
              </a:rPr>
              <a:t>Hệ</a:t>
            </a:r>
            <a:r>
              <a:rPr lang="en-US" altLang="en-US" b="1" u="none" dirty="0">
                <a:latin typeface="Arial" panose="020B0604020202020204" pitchFamily="34" charset="0"/>
              </a:rPr>
              <a:t> </a:t>
            </a:r>
            <a:r>
              <a:rPr lang="en-US" altLang="en-US" b="1" u="none" dirty="0" err="1">
                <a:latin typeface="Arial" panose="020B0604020202020204" pitchFamily="34" charset="0"/>
              </a:rPr>
              <a:t>thần</a:t>
            </a:r>
            <a:r>
              <a:rPr lang="en-US" altLang="en-US" b="1" u="none" dirty="0">
                <a:latin typeface="Arial" panose="020B0604020202020204" pitchFamily="34" charset="0"/>
              </a:rPr>
              <a:t> </a:t>
            </a:r>
            <a:r>
              <a:rPr lang="en-US" altLang="en-US" b="1" u="none" dirty="0" err="1">
                <a:latin typeface="Arial" panose="020B0604020202020204" pitchFamily="34" charset="0"/>
              </a:rPr>
              <a:t>kinh</a:t>
            </a:r>
            <a:endParaRPr lang="en-US" altLang="en-US" b="1" u="none" dirty="0">
              <a:latin typeface="Arial" panose="020B0604020202020204" pitchFamily="34" charset="0"/>
            </a:endParaRPr>
          </a:p>
        </p:txBody>
      </p:sp>
      <p:sp>
        <p:nvSpPr>
          <p:cNvPr id="26" name="Line 34"/>
          <p:cNvSpPr>
            <a:spLocks noChangeShapeType="1"/>
          </p:cNvSpPr>
          <p:nvPr/>
        </p:nvSpPr>
        <p:spPr bwMode="auto">
          <a:xfrm>
            <a:off x="5915996" y="3785263"/>
            <a:ext cx="990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8919"/>
                                        </p:tgtEl>
                                        <p:attrNameLst>
                                          <p:attrName>style.visibility</p:attrName>
                                        </p:attrNameLst>
                                      </p:cBhvr>
                                      <p:to>
                                        <p:strVal val="visible"/>
                                      </p:to>
                                    </p:set>
                                    <p:animEffect transition="in" filter="diamond(in)">
                                      <p:cBhvr>
                                        <p:cTn id="7" dur="2000"/>
                                        <p:tgtEl>
                                          <p:spTgt spid="38919"/>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38914"/>
                                        </p:tgtEl>
                                        <p:attrNameLst>
                                          <p:attrName>style.visibility</p:attrName>
                                        </p:attrNameLst>
                                      </p:cBhvr>
                                      <p:to>
                                        <p:strVal val="visible"/>
                                      </p:to>
                                    </p:set>
                                    <p:anim calcmode="lin" valueType="num">
                                      <p:cBhvr additive="base">
                                        <p:cTn id="12" dur="500" fill="hold"/>
                                        <p:tgtEl>
                                          <p:spTgt spid="38914"/>
                                        </p:tgtEl>
                                        <p:attrNameLst>
                                          <p:attrName>ppt_x</p:attrName>
                                        </p:attrNameLst>
                                      </p:cBhvr>
                                      <p:tavLst>
                                        <p:tav tm="0">
                                          <p:val>
                                            <p:strVal val="#ppt_x"/>
                                          </p:val>
                                        </p:tav>
                                        <p:tav tm="100000">
                                          <p:val>
                                            <p:strVal val="#ppt_x"/>
                                          </p:val>
                                        </p:tav>
                                      </p:tavLst>
                                    </p:anim>
                                    <p:anim calcmode="lin" valueType="num">
                                      <p:cBhvr additive="base">
                                        <p:cTn id="13" dur="500" fill="hold"/>
                                        <p:tgtEl>
                                          <p:spTgt spid="389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38921"/>
                                        </p:tgtEl>
                                        <p:attrNameLst>
                                          <p:attrName>style.visibility</p:attrName>
                                        </p:attrNameLst>
                                      </p:cBhvr>
                                      <p:to>
                                        <p:strVal val="visible"/>
                                      </p:to>
                                    </p:set>
                                    <p:anim calcmode="discrete" valueType="clr">
                                      <p:cBhvr override="childStyle">
                                        <p:cTn id="18" dur="80"/>
                                        <p:tgtEl>
                                          <p:spTgt spid="3892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8921"/>
                                        </p:tgtEl>
                                        <p:attrNameLst>
                                          <p:attrName>fillcolor</p:attrName>
                                        </p:attrNameLst>
                                      </p:cBhvr>
                                      <p:tavLst>
                                        <p:tav tm="0">
                                          <p:val>
                                            <p:clrVal>
                                              <a:schemeClr val="accent2"/>
                                            </p:clrVal>
                                          </p:val>
                                        </p:tav>
                                        <p:tav tm="50000">
                                          <p:val>
                                            <p:clrVal>
                                              <a:schemeClr val="hlink"/>
                                            </p:clrVal>
                                          </p:val>
                                        </p:tav>
                                      </p:tavLst>
                                    </p:anim>
                                    <p:set>
                                      <p:cBhvr>
                                        <p:cTn id="20" dur="80"/>
                                        <p:tgtEl>
                                          <p:spTgt spid="38921"/>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38922"/>
                                        </p:tgtEl>
                                        <p:attrNameLst>
                                          <p:attrName>style.visibility</p:attrName>
                                        </p:attrNameLst>
                                      </p:cBhvr>
                                      <p:to>
                                        <p:strVal val="visible"/>
                                      </p:to>
                                    </p:set>
                                    <p:anim calcmode="discrete" valueType="clr">
                                      <p:cBhvr override="childStyle">
                                        <p:cTn id="25" dur="80"/>
                                        <p:tgtEl>
                                          <p:spTgt spid="38922"/>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8922"/>
                                        </p:tgtEl>
                                        <p:attrNameLst>
                                          <p:attrName>fillcolor</p:attrName>
                                        </p:attrNameLst>
                                      </p:cBhvr>
                                      <p:tavLst>
                                        <p:tav tm="0">
                                          <p:val>
                                            <p:clrVal>
                                              <a:schemeClr val="accent2"/>
                                            </p:clrVal>
                                          </p:val>
                                        </p:tav>
                                        <p:tav tm="50000">
                                          <p:val>
                                            <p:clrVal>
                                              <a:schemeClr val="hlink"/>
                                            </p:clrVal>
                                          </p:val>
                                        </p:tav>
                                      </p:tavLst>
                                    </p:anim>
                                    <p:set>
                                      <p:cBhvr>
                                        <p:cTn id="27" dur="80"/>
                                        <p:tgtEl>
                                          <p:spTgt spid="38922"/>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38923"/>
                                        </p:tgtEl>
                                        <p:attrNameLst>
                                          <p:attrName>style.visibility</p:attrName>
                                        </p:attrNameLst>
                                      </p:cBhvr>
                                      <p:to>
                                        <p:strVal val="visible"/>
                                      </p:to>
                                    </p:set>
                                    <p:anim calcmode="discrete" valueType="clr">
                                      <p:cBhvr override="childStyle">
                                        <p:cTn id="32" dur="80"/>
                                        <p:tgtEl>
                                          <p:spTgt spid="38923"/>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38923"/>
                                        </p:tgtEl>
                                        <p:attrNameLst>
                                          <p:attrName>fillcolor</p:attrName>
                                        </p:attrNameLst>
                                      </p:cBhvr>
                                      <p:tavLst>
                                        <p:tav tm="0">
                                          <p:val>
                                            <p:clrVal>
                                              <a:schemeClr val="accent2"/>
                                            </p:clrVal>
                                          </p:val>
                                        </p:tav>
                                        <p:tav tm="50000">
                                          <p:val>
                                            <p:clrVal>
                                              <a:schemeClr val="hlink"/>
                                            </p:clrVal>
                                          </p:val>
                                        </p:tav>
                                      </p:tavLst>
                                    </p:anim>
                                    <p:set>
                                      <p:cBhvr>
                                        <p:cTn id="34" dur="80"/>
                                        <p:tgtEl>
                                          <p:spTgt spid="38923"/>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38924"/>
                                        </p:tgtEl>
                                        <p:attrNameLst>
                                          <p:attrName>style.visibility</p:attrName>
                                        </p:attrNameLst>
                                      </p:cBhvr>
                                      <p:to>
                                        <p:strVal val="visible"/>
                                      </p:to>
                                    </p:set>
                                    <p:anim calcmode="discrete" valueType="clr">
                                      <p:cBhvr override="childStyle">
                                        <p:cTn id="39" dur="80"/>
                                        <p:tgtEl>
                                          <p:spTgt spid="38924"/>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38924"/>
                                        </p:tgtEl>
                                        <p:attrNameLst>
                                          <p:attrName>fillcolor</p:attrName>
                                        </p:attrNameLst>
                                      </p:cBhvr>
                                      <p:tavLst>
                                        <p:tav tm="0">
                                          <p:val>
                                            <p:clrVal>
                                              <a:schemeClr val="accent2"/>
                                            </p:clrVal>
                                          </p:val>
                                        </p:tav>
                                        <p:tav tm="50000">
                                          <p:val>
                                            <p:clrVal>
                                              <a:schemeClr val="hlink"/>
                                            </p:clrVal>
                                          </p:val>
                                        </p:tav>
                                      </p:tavLst>
                                    </p:anim>
                                    <p:set>
                                      <p:cBhvr>
                                        <p:cTn id="41" dur="80"/>
                                        <p:tgtEl>
                                          <p:spTgt spid="389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9" grpId="0" animBg="1"/>
      <p:bldP spid="38921" grpId="0"/>
      <p:bldP spid="38922" grpId="0"/>
      <p:bldP spid="38923" grpId="0"/>
      <p:bldP spid="389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reeform 2"/>
          <p:cNvSpPr>
            <a:spLocks/>
          </p:cNvSpPr>
          <p:nvPr/>
        </p:nvSpPr>
        <p:spPr bwMode="gray">
          <a:xfrm>
            <a:off x="3519488" y="2941638"/>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en-US"/>
          </a:p>
        </p:txBody>
      </p:sp>
      <p:sp>
        <p:nvSpPr>
          <p:cNvPr id="39956" name="AutoShape 3"/>
          <p:cNvSpPr>
            <a:spLocks noChangeAspect="1" noChangeArrowheads="1" noTextEdit="1"/>
          </p:cNvSpPr>
          <p:nvPr/>
        </p:nvSpPr>
        <p:spPr bwMode="gray">
          <a:xfrm flipH="1">
            <a:off x="5173663" y="1776413"/>
            <a:ext cx="909637" cy="1244600"/>
          </a:xfrm>
          <a:prstGeom prst="rect">
            <a:avLst/>
          </a:prstGeom>
          <a:noFill/>
          <a:ln w="9525">
            <a:noFill/>
            <a:miter lim="800000"/>
            <a:headEnd/>
            <a:tailEnd/>
          </a:ln>
        </p:spPr>
        <p:txBody>
          <a:bodyPr/>
          <a:lstStyle/>
          <a:p>
            <a:endParaRPr lang="en-US"/>
          </a:p>
        </p:txBody>
      </p:sp>
      <p:sp>
        <p:nvSpPr>
          <p:cNvPr id="39940" name="Text Box 4"/>
          <p:cNvSpPr txBox="1">
            <a:spLocks noChangeArrowheads="1"/>
          </p:cNvSpPr>
          <p:nvPr/>
        </p:nvSpPr>
        <p:spPr bwMode="auto">
          <a:xfrm>
            <a:off x="2909888" y="2352675"/>
            <a:ext cx="3429000" cy="519113"/>
          </a:xfrm>
          <a:prstGeom prst="rect">
            <a:avLst/>
          </a:prstGeom>
          <a:solidFill>
            <a:schemeClr val="accent1">
              <a:lumMod val="40000"/>
              <a:lumOff val="60000"/>
            </a:schemeClr>
          </a:solidFill>
          <a:ln w="9525">
            <a:noFill/>
            <a:miter lim="800000"/>
            <a:headEnd/>
            <a:tailEnd/>
          </a:ln>
        </p:spPr>
        <p:txBody>
          <a:bodyPr>
            <a:spAutoFit/>
          </a:bodyPr>
          <a:lstStyle/>
          <a:p>
            <a:pPr algn="ctr">
              <a:spcBef>
                <a:spcPct val="50000"/>
              </a:spcBef>
            </a:pPr>
            <a:r>
              <a:rPr lang="en-US" sz="2800" dirty="0">
                <a:solidFill>
                  <a:schemeClr val="bg1"/>
                </a:solidFill>
                <a:cs typeface="Arial" charset="0"/>
              </a:rPr>
              <a:t> </a:t>
            </a:r>
            <a:r>
              <a:rPr lang="en-US" sz="2800" dirty="0" err="1">
                <a:solidFill>
                  <a:srgbClr val="0000FF"/>
                </a:solidFill>
                <a:latin typeface="Times New Roman" pitchFamily="18" charset="0"/>
              </a:rPr>
              <a:t>Hệ</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thần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kinh</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gồm</a:t>
            </a:r>
            <a:endParaRPr lang="en-US" sz="2800" dirty="0">
              <a:solidFill>
                <a:schemeClr val="bg1"/>
              </a:solidFill>
              <a:latin typeface="Times New Roman" pitchFamily="18" charset="0"/>
              <a:cs typeface="Arial" charset="0"/>
            </a:endParaRPr>
          </a:p>
        </p:txBody>
      </p:sp>
      <p:graphicFrame>
        <p:nvGraphicFramePr>
          <p:cNvPr id="3" name="Diagram 2"/>
          <p:cNvGraphicFramePr/>
          <p:nvPr>
            <p:extLst>
              <p:ext uri="{D42A27DB-BD31-4B8C-83A1-F6EECF244321}">
                <p14:modId xmlns:p14="http://schemas.microsoft.com/office/powerpoint/2010/main" val="1701190182"/>
              </p:ext>
            </p:extLst>
          </p:nvPr>
        </p:nvGraphicFramePr>
        <p:xfrm>
          <a:off x="90488" y="3268663"/>
          <a:ext cx="4419600"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607796765"/>
              </p:ext>
            </p:extLst>
          </p:nvPr>
        </p:nvGraphicFramePr>
        <p:xfrm>
          <a:off x="4586288" y="3268663"/>
          <a:ext cx="4419600" cy="2286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9955" name="Freeform 19"/>
          <p:cNvSpPr>
            <a:spLocks/>
          </p:cNvSpPr>
          <p:nvPr/>
        </p:nvSpPr>
        <p:spPr bwMode="gray">
          <a:xfrm flipH="1">
            <a:off x="4738688" y="2941638"/>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en-US"/>
          </a:p>
        </p:txBody>
      </p:sp>
      <p:sp>
        <p:nvSpPr>
          <p:cNvPr id="39959" name="Rectangle 27"/>
          <p:cNvSpPr>
            <a:spLocks noChangeArrowheads="1"/>
          </p:cNvSpPr>
          <p:nvPr/>
        </p:nvSpPr>
        <p:spPr bwMode="auto">
          <a:xfrm>
            <a:off x="0" y="838200"/>
            <a:ext cx="1990725" cy="476250"/>
          </a:xfrm>
          <a:prstGeom prst="rect">
            <a:avLst/>
          </a:prstGeom>
          <a:noFill/>
          <a:ln w="9525">
            <a:noFill/>
            <a:miter lim="800000"/>
            <a:headEnd/>
            <a:tailEnd/>
          </a:ln>
        </p:spPr>
        <p:txBody>
          <a:bodyPr anchor="ctr"/>
          <a:lstStyle/>
          <a:p>
            <a:pPr>
              <a:lnSpc>
                <a:spcPct val="90000"/>
              </a:lnSpc>
            </a:pPr>
            <a:r>
              <a:rPr lang="en-US" sz="2000" b="1">
                <a:latin typeface="Times New Roman" pitchFamily="18" charset="0"/>
              </a:rPr>
              <a:t>1/ </a:t>
            </a:r>
            <a:r>
              <a:rPr lang="en-US" sz="2000" b="1" u="sng">
                <a:latin typeface="Times New Roman" pitchFamily="18" charset="0"/>
              </a:rPr>
              <a:t>Cấu tạo</a:t>
            </a:r>
            <a:r>
              <a:rPr lang="en-US" sz="2000" b="1">
                <a:latin typeface="Times New Roman" pitchFamily="18" charset="0"/>
              </a:rPr>
              <a:t>:</a:t>
            </a:r>
          </a:p>
        </p:txBody>
      </p:sp>
      <p:sp>
        <p:nvSpPr>
          <p:cNvPr id="39960" name="TextBox 2"/>
          <p:cNvSpPr txBox="1">
            <a:spLocks noChangeArrowheads="1"/>
          </p:cNvSpPr>
          <p:nvPr/>
        </p:nvSpPr>
        <p:spPr bwMode="auto">
          <a:xfrm>
            <a:off x="0" y="-28575"/>
            <a:ext cx="9144000" cy="457200"/>
          </a:xfrm>
          <a:prstGeom prst="rect">
            <a:avLst/>
          </a:prstGeom>
          <a:noFill/>
          <a:ln w="9525">
            <a:noFill/>
            <a:miter lim="800000"/>
            <a:headEnd/>
            <a:tailEnd/>
          </a:ln>
        </p:spPr>
        <p:txBody>
          <a:bodyPr>
            <a:spAutoFit/>
          </a:bodyPr>
          <a:lstStyle/>
          <a:p>
            <a:pPr algn="ctr"/>
            <a:r>
              <a:rPr lang="en-US" sz="2400" b="1" dirty="0" err="1">
                <a:solidFill>
                  <a:srgbClr val="0000FF"/>
                </a:solidFill>
                <a:latin typeface="Times New Roman" pitchFamily="18" charset="0"/>
                <a:cs typeface="Times New Roman" pitchFamily="18" charset="0"/>
              </a:rPr>
              <a:t>Bài</a:t>
            </a:r>
            <a:r>
              <a:rPr lang="en-US" sz="2400" b="1" dirty="0">
                <a:solidFill>
                  <a:srgbClr val="0000FF"/>
                </a:solidFill>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rPr>
              <a:t>43. </a:t>
            </a:r>
            <a:r>
              <a:rPr lang="en-US" sz="2400" b="1" dirty="0">
                <a:solidFill>
                  <a:srgbClr val="FF0000"/>
                </a:solidFill>
                <a:latin typeface="Times New Roman" pitchFamily="18" charset="0"/>
                <a:cs typeface="Times New Roman" pitchFamily="18" charset="0"/>
              </a:rPr>
              <a:t>GIỚI THIỆU CHUNG HỆ THẦN KINH</a:t>
            </a:r>
          </a:p>
        </p:txBody>
      </p:sp>
      <p:sp>
        <p:nvSpPr>
          <p:cNvPr id="39961" name="TextBox 37"/>
          <p:cNvSpPr txBox="1">
            <a:spLocks noChangeArrowheads="1"/>
          </p:cNvSpPr>
          <p:nvPr/>
        </p:nvSpPr>
        <p:spPr bwMode="auto">
          <a:xfrm>
            <a:off x="0" y="571500"/>
            <a:ext cx="3898900" cy="396875"/>
          </a:xfrm>
          <a:prstGeom prst="rect">
            <a:avLst/>
          </a:prstGeom>
          <a:noFill/>
          <a:ln w="9525">
            <a:noFill/>
            <a:miter lim="800000"/>
            <a:headEnd/>
            <a:tailEnd/>
          </a:ln>
        </p:spPr>
        <p:txBody>
          <a:bodyPr>
            <a:spAutoFit/>
          </a:bodyPr>
          <a:lstStyle/>
          <a:p>
            <a:r>
              <a:rPr lang="en-US" sz="2000" b="1" dirty="0" err="1" smtClean="0">
                <a:latin typeface="Times New Roman" pitchFamily="18" charset="0"/>
                <a:cs typeface="Times New Roman" pitchFamily="18" charset="0"/>
              </a:rPr>
              <a:t>I.C</a:t>
            </a:r>
            <a:r>
              <a:rPr lang="en-US" sz="2000" b="1" dirty="0" err="1" smtClean="0"/>
              <a:t>ác</a:t>
            </a:r>
            <a:r>
              <a:rPr lang="en-US" sz="2000" b="1" dirty="0" smtClean="0"/>
              <a:t> </a:t>
            </a:r>
            <a:r>
              <a:rPr lang="en-US" sz="2000" b="1" dirty="0" err="1"/>
              <a:t>bộ</a:t>
            </a:r>
            <a:r>
              <a:rPr lang="en-US" sz="2000" b="1" dirty="0"/>
              <a:t> </a:t>
            </a:r>
            <a:r>
              <a:rPr lang="en-US" sz="2000" b="1" dirty="0" err="1"/>
              <a:t>phận</a:t>
            </a:r>
            <a:r>
              <a:rPr lang="en-US" sz="2000" b="1" dirty="0"/>
              <a:t> </a:t>
            </a:r>
            <a:r>
              <a:rPr lang="en-US" sz="2000" b="1" dirty="0" err="1"/>
              <a:t>c</a:t>
            </a:r>
            <a:r>
              <a:rPr lang="en-US" b="1" dirty="0" err="1"/>
              <a:t>ủa</a:t>
            </a:r>
            <a:r>
              <a:rPr lang="en-US" b="1" dirty="0"/>
              <a:t> </a:t>
            </a:r>
            <a:r>
              <a:rPr lang="en-US" b="1" dirty="0" err="1"/>
              <a:t>hệ</a:t>
            </a:r>
            <a:r>
              <a:rPr lang="en-US" b="1" dirty="0"/>
              <a:t> </a:t>
            </a:r>
            <a:r>
              <a:rPr lang="en-US" b="1" dirty="0" err="1"/>
              <a:t>thần</a:t>
            </a:r>
            <a:r>
              <a:rPr lang="en-US" b="1" dirty="0"/>
              <a:t> </a:t>
            </a:r>
            <a:r>
              <a:rPr lang="en-US" b="1" dirty="0" err="1"/>
              <a:t>kinh</a:t>
            </a:r>
            <a:endParaRPr lang="en-US" sz="2000" b="1" dirty="0">
              <a:latin typeface="Times New Roman" pitchFamily="18" charset="0"/>
              <a:cs typeface="Times New Roman" pitchFamily="18" charset="0"/>
            </a:endParaRPr>
          </a:p>
        </p:txBody>
      </p:sp>
      <p:sp>
        <p:nvSpPr>
          <p:cNvPr id="2" name="Rectangle 1"/>
          <p:cNvSpPr/>
          <p:nvPr/>
        </p:nvSpPr>
        <p:spPr>
          <a:xfrm>
            <a:off x="312738" y="1169988"/>
            <a:ext cx="8378825" cy="11969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altLang="en-US" sz="2400">
                <a:solidFill>
                  <a:srgbClr val="000000"/>
                </a:solidFill>
                <a:effectLst>
                  <a:outerShdw blurRad="38100" dist="38100" dir="2700000" algn="tl">
                    <a:srgbClr val="FFFFFF"/>
                  </a:outerShdw>
                </a:effectLst>
                <a:latin typeface="Times New Roman" pitchFamily="18" charset="0"/>
                <a:cs typeface="Arial" charset="0"/>
              </a:rPr>
              <a:t>Hệ thần kinh gồm:</a:t>
            </a:r>
          </a:p>
          <a:p>
            <a:pPr>
              <a:defRPr/>
            </a:pPr>
            <a:r>
              <a:rPr lang="pt-BR" altLang="en-US" sz="2400" b="1">
                <a:solidFill>
                  <a:srgbClr val="000000"/>
                </a:solidFill>
                <a:latin typeface="Times New Roman" pitchFamily="18" charset="0"/>
                <a:cs typeface="Arial" charset="0"/>
              </a:rPr>
              <a:t>- Bộ phận trung ương</a:t>
            </a:r>
            <a:r>
              <a:rPr lang="pt-BR" altLang="en-US" sz="2400">
                <a:solidFill>
                  <a:srgbClr val="000000"/>
                </a:solidFill>
                <a:effectLst>
                  <a:outerShdw blurRad="38100" dist="38100" dir="2700000" algn="tl">
                    <a:srgbClr val="FFFFFF"/>
                  </a:outerShdw>
                </a:effectLst>
                <a:latin typeface="Times New Roman" pitchFamily="18" charset="0"/>
                <a:cs typeface="Arial" charset="0"/>
              </a:rPr>
              <a:t>: </a:t>
            </a:r>
            <a:r>
              <a:rPr lang="pt-BR" altLang="en-US" sz="2400">
                <a:solidFill>
                  <a:srgbClr val="000000"/>
                </a:solidFill>
                <a:latin typeface="Times New Roman" pitchFamily="18" charset="0"/>
                <a:cs typeface="Arial" charset="0"/>
              </a:rPr>
              <a:t>Gồm não bộ và tủy sống.</a:t>
            </a:r>
          </a:p>
          <a:p>
            <a:pPr>
              <a:defRPr/>
            </a:pPr>
            <a:r>
              <a:rPr lang="pt-BR" altLang="en-US" sz="2400" b="1">
                <a:solidFill>
                  <a:srgbClr val="000000"/>
                </a:solidFill>
                <a:latin typeface="Times New Roman" pitchFamily="18" charset="0"/>
                <a:cs typeface="Arial" charset="0"/>
              </a:rPr>
              <a:t>- Bộ phận ngoại biên</a:t>
            </a:r>
            <a:r>
              <a:rPr lang="pt-BR" altLang="en-US" sz="2400">
                <a:solidFill>
                  <a:srgbClr val="000000"/>
                </a:solidFill>
                <a:latin typeface="Times New Roman" pitchFamily="18" charset="0"/>
                <a:cs typeface="Arial" charset="0"/>
              </a:rPr>
              <a:t>: Gồm dây thần kinh và các hạch thần kinh.</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p:cTn id="7" dur="1000" fill="hold"/>
                                        <p:tgtEl>
                                          <p:spTgt spid="39940"/>
                                        </p:tgtEl>
                                        <p:attrNameLst>
                                          <p:attrName>ppt_w</p:attrName>
                                        </p:attrNameLst>
                                      </p:cBhvr>
                                      <p:tavLst>
                                        <p:tav tm="0">
                                          <p:val>
                                            <p:strVal val="#ppt_w+.3"/>
                                          </p:val>
                                        </p:tav>
                                        <p:tav tm="100000">
                                          <p:val>
                                            <p:strVal val="#ppt_w"/>
                                          </p:val>
                                        </p:tav>
                                      </p:tavLst>
                                    </p:anim>
                                    <p:anim calcmode="lin" valueType="num">
                                      <p:cBhvr>
                                        <p:cTn id="8" dur="1000" fill="hold"/>
                                        <p:tgtEl>
                                          <p:spTgt spid="39940"/>
                                        </p:tgtEl>
                                        <p:attrNameLst>
                                          <p:attrName>ppt_h</p:attrName>
                                        </p:attrNameLst>
                                      </p:cBhvr>
                                      <p:tavLst>
                                        <p:tav tm="0">
                                          <p:val>
                                            <p:strVal val="#ppt_h"/>
                                          </p:val>
                                        </p:tav>
                                        <p:tav tm="100000">
                                          <p:val>
                                            <p:strVal val="#ppt_h"/>
                                          </p:val>
                                        </p:tav>
                                      </p:tavLst>
                                    </p:anim>
                                    <p:animEffect transition="in" filter="fade">
                                      <p:cBhvr>
                                        <p:cTn id="9" dur="1000"/>
                                        <p:tgtEl>
                                          <p:spTgt spid="39940"/>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39938"/>
                                        </p:tgtEl>
                                        <p:attrNameLst>
                                          <p:attrName>style.visibility</p:attrName>
                                        </p:attrNameLst>
                                      </p:cBhvr>
                                      <p:to>
                                        <p:strVal val="visible"/>
                                      </p:to>
                                    </p:set>
                                    <p:animEffect transition="in" filter="diamond(in)">
                                      <p:cBhvr>
                                        <p:cTn id="14" dur="2000"/>
                                        <p:tgtEl>
                                          <p:spTgt spid="39938"/>
                                        </p:tgtEl>
                                      </p:cBhvr>
                                    </p:animEffect>
                                  </p:childTnLst>
                                </p:cTn>
                              </p:par>
                              <p:par>
                                <p:cTn id="15" presetID="8" presetClass="entr" presetSubtype="16" fill="hold" nodeType="withEffect">
                                  <p:stCondLst>
                                    <p:cond delay="0"/>
                                  </p:stCondLst>
                                  <p:childTnLst>
                                    <p:set>
                                      <p:cBhvr>
                                        <p:cTn id="16" dur="1" fill="hold">
                                          <p:stCondLst>
                                            <p:cond delay="0"/>
                                          </p:stCondLst>
                                        </p:cTn>
                                        <p:tgtEl>
                                          <p:spTgt spid="39955"/>
                                        </p:tgtEl>
                                        <p:attrNameLst>
                                          <p:attrName>style.visibility</p:attrName>
                                        </p:attrNameLst>
                                      </p:cBhvr>
                                      <p:to>
                                        <p:strVal val="visible"/>
                                      </p:to>
                                    </p:set>
                                    <p:animEffect transition="in" filter="diamond(in)">
                                      <p:cBhvr>
                                        <p:cTn id="17" dur="2000"/>
                                        <p:tgtEl>
                                          <p:spTgt spid="3995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1+#ppt_w/2"/>
                                          </p:val>
                                        </p:tav>
                                        <p:tav tm="100000">
                                          <p:val>
                                            <p:strVal val="#ppt_x"/>
                                          </p:val>
                                        </p:tav>
                                      </p:tavLst>
                                    </p:anim>
                                    <p:anim calcmode="lin" valueType="num">
                                      <p:cBhvr additive="base">
                                        <p:cTn id="2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diamond(in)">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Graphic spid="3" grpId="0">
        <p:bldAsOne/>
      </p:bldGraphic>
      <p:bldGraphic spid="4" grpId="0">
        <p:bldAsOne/>
      </p:bldGraphic>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idx="1"/>
          </p:nvPr>
        </p:nvSpPr>
        <p:spPr>
          <a:xfrm>
            <a:off x="914400" y="444500"/>
            <a:ext cx="7531100" cy="2819400"/>
          </a:xfrm>
        </p:spPr>
        <p:txBody>
          <a:bodyPr>
            <a:noAutofit/>
          </a:bodyPr>
          <a:lstStyle/>
          <a:p>
            <a:pPr marL="0" indent="0">
              <a:lnSpc>
                <a:spcPct val="80000"/>
              </a:lnSpc>
              <a:buFontTx/>
              <a:buNone/>
            </a:pPr>
            <a:r>
              <a:rPr lang="en-US" altLang="en-US" sz="2200" b="1" u="sng" dirty="0" err="1">
                <a:solidFill>
                  <a:srgbClr val="FF0000"/>
                </a:solidFill>
                <a:latin typeface="Times New Roman" panose="02020603050405020304" pitchFamily="18" charset="0"/>
              </a:rPr>
              <a:t>Bài</a:t>
            </a:r>
            <a:r>
              <a:rPr lang="en-US" altLang="en-US" sz="2200" b="1" u="sng" dirty="0">
                <a:solidFill>
                  <a:srgbClr val="FF0000"/>
                </a:solidFill>
                <a:latin typeface="Times New Roman" panose="02020603050405020304" pitchFamily="18" charset="0"/>
              </a:rPr>
              <a:t> </a:t>
            </a:r>
            <a:r>
              <a:rPr lang="en-US" altLang="en-US" sz="2200" b="1" u="sng" dirty="0" err="1">
                <a:solidFill>
                  <a:srgbClr val="FF0000"/>
                </a:solidFill>
                <a:latin typeface="Times New Roman" panose="02020603050405020304" pitchFamily="18" charset="0"/>
              </a:rPr>
              <a:t>tập</a:t>
            </a:r>
            <a:r>
              <a:rPr lang="en-US" altLang="en-US" sz="2200" b="1" u="sng" dirty="0">
                <a:solidFill>
                  <a:srgbClr val="FF0000"/>
                </a:solidFill>
                <a:latin typeface="Times New Roman" panose="02020603050405020304" pitchFamily="18" charset="0"/>
              </a:rPr>
              <a:t> 1:</a:t>
            </a:r>
          </a:p>
          <a:p>
            <a:pPr marL="0" indent="0">
              <a:lnSpc>
                <a:spcPct val="80000"/>
              </a:lnSpc>
              <a:buFontTx/>
              <a:buNone/>
            </a:pPr>
            <a:r>
              <a:rPr lang="en-US" altLang="en-US" sz="2200" b="1" dirty="0" err="1">
                <a:solidFill>
                  <a:srgbClr val="FF0000"/>
                </a:solidFill>
                <a:latin typeface="Times New Roman" panose="02020603050405020304" pitchFamily="18" charset="0"/>
              </a:rPr>
              <a:t>Có</a:t>
            </a:r>
            <a:r>
              <a:rPr lang="en-US" altLang="en-US" sz="2200" b="1" dirty="0">
                <a:solidFill>
                  <a:srgbClr val="FF0000"/>
                </a:solidFill>
                <a:latin typeface="Times New Roman" panose="02020603050405020304" pitchFamily="18" charset="0"/>
              </a:rPr>
              <a:t> </a:t>
            </a:r>
            <a:r>
              <a:rPr lang="en-US" altLang="en-US" sz="2200" b="1" dirty="0" err="1">
                <a:solidFill>
                  <a:srgbClr val="FF0000"/>
                </a:solidFill>
                <a:latin typeface="Times New Roman" panose="02020603050405020304" pitchFamily="18" charset="0"/>
              </a:rPr>
              <a:t>các</a:t>
            </a:r>
            <a:r>
              <a:rPr lang="en-US" altLang="en-US" sz="2200" b="1" dirty="0">
                <a:solidFill>
                  <a:srgbClr val="FF0000"/>
                </a:solidFill>
                <a:latin typeface="Times New Roman" panose="02020603050405020304" pitchFamily="18" charset="0"/>
              </a:rPr>
              <a:t> </a:t>
            </a:r>
            <a:r>
              <a:rPr lang="en-US" altLang="en-US" sz="2200" b="1" dirty="0" err="1">
                <a:solidFill>
                  <a:srgbClr val="FF0000"/>
                </a:solidFill>
                <a:latin typeface="Times New Roman" panose="02020603050405020304" pitchFamily="18" charset="0"/>
              </a:rPr>
              <a:t>hoạt</a:t>
            </a:r>
            <a:r>
              <a:rPr lang="en-US" altLang="en-US" sz="2200" b="1" dirty="0">
                <a:solidFill>
                  <a:srgbClr val="FF0000"/>
                </a:solidFill>
                <a:latin typeface="Times New Roman" panose="02020603050405020304" pitchFamily="18" charset="0"/>
              </a:rPr>
              <a:t> </a:t>
            </a:r>
            <a:r>
              <a:rPr lang="en-US" altLang="en-US" sz="2200" b="1" dirty="0" err="1">
                <a:solidFill>
                  <a:srgbClr val="FF0000"/>
                </a:solidFill>
                <a:latin typeface="Times New Roman" panose="02020603050405020304" pitchFamily="18" charset="0"/>
              </a:rPr>
              <a:t>động</a:t>
            </a:r>
            <a:r>
              <a:rPr lang="en-US" altLang="en-US" sz="2200" b="1" dirty="0">
                <a:solidFill>
                  <a:srgbClr val="FF0000"/>
                </a:solidFill>
                <a:latin typeface="Times New Roman" panose="02020603050405020304" pitchFamily="18" charset="0"/>
              </a:rPr>
              <a:t> </a:t>
            </a:r>
            <a:r>
              <a:rPr lang="en-US" altLang="en-US" sz="2200" b="1" dirty="0" err="1">
                <a:solidFill>
                  <a:srgbClr val="FF0000"/>
                </a:solidFill>
                <a:latin typeface="Times New Roman" panose="02020603050405020304" pitchFamily="18" charset="0"/>
              </a:rPr>
              <a:t>sau</a:t>
            </a:r>
            <a:r>
              <a:rPr lang="en-US" altLang="en-US" sz="2200" b="1" dirty="0">
                <a:solidFill>
                  <a:srgbClr val="FF0000"/>
                </a:solidFill>
                <a:latin typeface="Times New Roman" panose="02020603050405020304" pitchFamily="18" charset="0"/>
              </a:rPr>
              <a:t>:</a:t>
            </a:r>
            <a:r>
              <a:rPr lang="en-US" altLang="en-US" sz="2200" b="1" dirty="0">
                <a:solidFill>
                  <a:srgbClr val="CC3300"/>
                </a:solidFill>
                <a:latin typeface="Times New Roman" panose="02020603050405020304" pitchFamily="18" charset="0"/>
              </a:rPr>
              <a:t> </a:t>
            </a:r>
          </a:p>
          <a:p>
            <a:pPr marL="0" indent="0">
              <a:lnSpc>
                <a:spcPct val="80000"/>
              </a:lnSpc>
              <a:buFontTx/>
              <a:buNone/>
            </a:pPr>
            <a:r>
              <a:rPr lang="en-US" altLang="en-US" sz="2200" b="1" dirty="0">
                <a:latin typeface="Times New Roman" panose="02020603050405020304" pitchFamily="18" charset="0"/>
              </a:rPr>
              <a:t>a. </a:t>
            </a:r>
            <a:r>
              <a:rPr lang="en-US" altLang="en-US" sz="2200" b="1" dirty="0" err="1">
                <a:latin typeface="Times New Roman" panose="02020603050405020304" pitchFamily="18" charset="0"/>
              </a:rPr>
              <a:t>Cử</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động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tay</a:t>
            </a:r>
            <a:endParaRPr lang="en-US" altLang="en-US" sz="2200" b="1" dirty="0">
              <a:latin typeface="Times New Roman" panose="02020603050405020304" pitchFamily="18" charset="0"/>
            </a:endParaRPr>
          </a:p>
          <a:p>
            <a:pPr marL="0" indent="0">
              <a:lnSpc>
                <a:spcPct val="80000"/>
              </a:lnSpc>
              <a:buFontTx/>
              <a:buNone/>
            </a:pPr>
            <a:r>
              <a:rPr lang="en-US" altLang="en-US" sz="2200" b="1" dirty="0">
                <a:latin typeface="Times New Roman" panose="02020603050405020304" pitchFamily="18" charset="0"/>
              </a:rPr>
              <a:t>b. </a:t>
            </a:r>
            <a:r>
              <a:rPr lang="en-US" altLang="en-US" sz="2200" b="1" dirty="0" err="1">
                <a:latin typeface="Times New Roman" panose="02020603050405020304" pitchFamily="18" charset="0"/>
              </a:rPr>
              <a:t>Sự</a:t>
            </a:r>
            <a:r>
              <a:rPr lang="en-US" altLang="en-US" sz="2200" b="1" dirty="0">
                <a:latin typeface="Times New Roman" panose="02020603050405020304" pitchFamily="18" charset="0"/>
              </a:rPr>
              <a:t> co </a:t>
            </a:r>
            <a:r>
              <a:rPr lang="en-US" altLang="en-US" sz="2200" b="1" dirty="0" err="1">
                <a:latin typeface="Times New Roman" panose="02020603050405020304" pitchFamily="18" charset="0"/>
              </a:rPr>
              <a:t>bóp</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của</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tim</a:t>
            </a:r>
            <a:endParaRPr lang="en-US" altLang="en-US" sz="2200" b="1" dirty="0">
              <a:latin typeface="Times New Roman" panose="02020603050405020304" pitchFamily="18" charset="0"/>
            </a:endParaRPr>
          </a:p>
          <a:p>
            <a:pPr marL="0" indent="0">
              <a:lnSpc>
                <a:spcPct val="80000"/>
              </a:lnSpc>
              <a:buFontTx/>
              <a:buNone/>
            </a:pPr>
            <a:r>
              <a:rPr lang="en-US" altLang="en-US" sz="2200" b="1" dirty="0">
                <a:latin typeface="Times New Roman" panose="02020603050405020304" pitchFamily="18" charset="0"/>
              </a:rPr>
              <a:t>c. </a:t>
            </a:r>
            <a:r>
              <a:rPr lang="en-US" altLang="en-US" sz="2200" b="1" dirty="0" err="1">
                <a:latin typeface="Times New Roman" panose="02020603050405020304" pitchFamily="18" charset="0"/>
              </a:rPr>
              <a:t>Đá</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bóng</a:t>
            </a:r>
            <a:endParaRPr lang="en-US" altLang="en-US" sz="2200" b="1" dirty="0">
              <a:latin typeface="Times New Roman" panose="02020603050405020304" pitchFamily="18" charset="0"/>
            </a:endParaRPr>
          </a:p>
          <a:p>
            <a:pPr marL="0" indent="0">
              <a:lnSpc>
                <a:spcPct val="80000"/>
              </a:lnSpc>
              <a:buFontTx/>
              <a:buNone/>
            </a:pPr>
            <a:r>
              <a:rPr lang="en-US" altLang="en-US" sz="2200" b="1" dirty="0">
                <a:latin typeface="Times New Roman" panose="02020603050405020304" pitchFamily="18" charset="0"/>
              </a:rPr>
              <a:t>d. </a:t>
            </a:r>
            <a:r>
              <a:rPr lang="en-US" altLang="en-US" sz="2200" b="1" dirty="0" err="1">
                <a:latin typeface="Times New Roman" panose="02020603050405020304" pitchFamily="18" charset="0"/>
              </a:rPr>
              <a:t>Sự</a:t>
            </a:r>
            <a:r>
              <a:rPr lang="en-US" altLang="en-US" sz="2200" b="1" dirty="0">
                <a:latin typeface="Times New Roman" panose="02020603050405020304" pitchFamily="18" charset="0"/>
              </a:rPr>
              <a:t> co </a:t>
            </a:r>
            <a:r>
              <a:rPr lang="en-US" altLang="en-US" sz="2200" b="1" dirty="0" err="1">
                <a:latin typeface="Times New Roman" panose="02020603050405020304" pitchFamily="18" charset="0"/>
              </a:rPr>
              <a:t>bóp</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của</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thành</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dạ</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dày</a:t>
            </a:r>
            <a:endParaRPr lang="en-US" altLang="en-US" sz="2200" b="1" dirty="0">
              <a:latin typeface="Times New Roman" panose="02020603050405020304" pitchFamily="18" charset="0"/>
            </a:endParaRPr>
          </a:p>
          <a:p>
            <a:pPr marL="0" indent="0">
              <a:lnSpc>
                <a:spcPct val="80000"/>
              </a:lnSpc>
              <a:buFontTx/>
              <a:buNone/>
            </a:pPr>
            <a:r>
              <a:rPr lang="en-US" altLang="en-US" sz="2200" b="1" dirty="0" err="1">
                <a:solidFill>
                  <a:srgbClr val="FF0000"/>
                </a:solidFill>
                <a:latin typeface="Times New Roman" panose="02020603050405020304" pitchFamily="18" charset="0"/>
              </a:rPr>
              <a:t>Hãy</a:t>
            </a:r>
            <a:r>
              <a:rPr lang="en-US" altLang="en-US" sz="2200" b="1" dirty="0">
                <a:solidFill>
                  <a:srgbClr val="FF0000"/>
                </a:solidFill>
                <a:latin typeface="Times New Roman" panose="02020603050405020304" pitchFamily="18" charset="0"/>
              </a:rPr>
              <a:t> </a:t>
            </a:r>
            <a:r>
              <a:rPr lang="en-US" altLang="en-US" sz="2200" b="1" dirty="0" err="1">
                <a:solidFill>
                  <a:srgbClr val="FF0000"/>
                </a:solidFill>
                <a:latin typeface="Times New Roman" panose="02020603050405020304" pitchFamily="18" charset="0"/>
              </a:rPr>
              <a:t>cho</a:t>
            </a:r>
            <a:r>
              <a:rPr lang="en-US" altLang="en-US" sz="2200" b="1" dirty="0">
                <a:solidFill>
                  <a:srgbClr val="FF0000"/>
                </a:solidFill>
                <a:latin typeface="Times New Roman" panose="02020603050405020304" pitchFamily="18" charset="0"/>
              </a:rPr>
              <a:t> </a:t>
            </a:r>
            <a:r>
              <a:rPr lang="en-US" altLang="en-US" sz="2200" b="1" dirty="0" err="1">
                <a:solidFill>
                  <a:srgbClr val="FF0000"/>
                </a:solidFill>
                <a:latin typeface="Times New Roman" panose="02020603050405020304" pitchFamily="18" charset="0"/>
              </a:rPr>
              <a:t>biết</a:t>
            </a:r>
            <a:r>
              <a:rPr lang="en-US" altLang="en-US" sz="2200" b="1" dirty="0">
                <a:solidFill>
                  <a:srgbClr val="FF0000"/>
                </a:solidFill>
                <a:latin typeface="Times New Roman" panose="02020603050405020304" pitchFamily="18" charset="0"/>
              </a:rPr>
              <a:t> </a:t>
            </a:r>
            <a:r>
              <a:rPr lang="en-US" altLang="en-US" sz="2200" b="1" dirty="0" err="1">
                <a:solidFill>
                  <a:srgbClr val="FF0000"/>
                </a:solidFill>
                <a:latin typeface="Times New Roman" panose="02020603050405020304" pitchFamily="18" charset="0"/>
              </a:rPr>
              <a:t>hoạt</a:t>
            </a:r>
            <a:r>
              <a:rPr lang="en-US" altLang="en-US" sz="2200" b="1" dirty="0">
                <a:solidFill>
                  <a:srgbClr val="FF0000"/>
                </a:solidFill>
                <a:latin typeface="Times New Roman" panose="02020603050405020304" pitchFamily="18" charset="0"/>
              </a:rPr>
              <a:t> </a:t>
            </a:r>
            <a:r>
              <a:rPr lang="en-US" altLang="en-US" sz="2200" b="1" dirty="0" err="1">
                <a:solidFill>
                  <a:srgbClr val="FF0000"/>
                </a:solidFill>
                <a:latin typeface="Times New Roman" panose="02020603050405020304" pitchFamily="18" charset="0"/>
              </a:rPr>
              <a:t>động</a:t>
            </a:r>
            <a:r>
              <a:rPr lang="en-US" altLang="en-US" sz="2200" b="1" dirty="0">
                <a:solidFill>
                  <a:srgbClr val="FF0000"/>
                </a:solidFill>
                <a:latin typeface="Times New Roman" panose="02020603050405020304" pitchFamily="18" charset="0"/>
              </a:rPr>
              <a:t> </a:t>
            </a:r>
            <a:r>
              <a:rPr lang="en-US" altLang="en-US" sz="2200" b="1" dirty="0" err="1">
                <a:solidFill>
                  <a:srgbClr val="FF0000"/>
                </a:solidFill>
                <a:latin typeface="Times New Roman" panose="02020603050405020304" pitchFamily="18" charset="0"/>
              </a:rPr>
              <a:t>nào</a:t>
            </a:r>
            <a:r>
              <a:rPr lang="en-US" altLang="en-US" sz="2200" b="1" dirty="0">
                <a:solidFill>
                  <a:srgbClr val="FF0000"/>
                </a:solidFill>
                <a:latin typeface="Times New Roman" panose="02020603050405020304" pitchFamily="18" charset="0"/>
              </a:rPr>
              <a:t> </a:t>
            </a:r>
            <a:r>
              <a:rPr lang="en-US" altLang="en-US" sz="2200" b="1" dirty="0" err="1">
                <a:solidFill>
                  <a:srgbClr val="FF0000"/>
                </a:solidFill>
                <a:latin typeface="Times New Roman" panose="02020603050405020304" pitchFamily="18" charset="0"/>
              </a:rPr>
              <a:t>có</a:t>
            </a:r>
            <a:r>
              <a:rPr lang="en-US" altLang="en-US" sz="2200" b="1" dirty="0">
                <a:solidFill>
                  <a:srgbClr val="FF0000"/>
                </a:solidFill>
                <a:latin typeface="Times New Roman" panose="02020603050405020304" pitchFamily="18" charset="0"/>
              </a:rPr>
              <a:t> ý </a:t>
            </a:r>
            <a:r>
              <a:rPr lang="en-US" altLang="en-US" sz="2200" b="1" dirty="0" err="1">
                <a:solidFill>
                  <a:srgbClr val="FF0000"/>
                </a:solidFill>
                <a:latin typeface="Times New Roman" panose="02020603050405020304" pitchFamily="18" charset="0"/>
              </a:rPr>
              <a:t>thức</a:t>
            </a:r>
            <a:r>
              <a:rPr lang="en-US" altLang="en-US" sz="2200" b="1" dirty="0">
                <a:solidFill>
                  <a:srgbClr val="FF0000"/>
                </a:solidFill>
                <a:latin typeface="Times New Roman" panose="02020603050405020304" pitchFamily="18" charset="0"/>
              </a:rPr>
              <a:t>, </a:t>
            </a:r>
            <a:r>
              <a:rPr lang="en-US" altLang="en-US" sz="2200" b="1" dirty="0" err="1">
                <a:solidFill>
                  <a:srgbClr val="FF0000"/>
                </a:solidFill>
                <a:latin typeface="Times New Roman" panose="02020603050405020304" pitchFamily="18" charset="0"/>
              </a:rPr>
              <a:t>hoạt</a:t>
            </a:r>
            <a:r>
              <a:rPr lang="en-US" altLang="en-US" sz="2200" b="1" dirty="0">
                <a:solidFill>
                  <a:srgbClr val="FF0000"/>
                </a:solidFill>
                <a:latin typeface="Times New Roman" panose="02020603050405020304" pitchFamily="18" charset="0"/>
              </a:rPr>
              <a:t> </a:t>
            </a:r>
            <a:r>
              <a:rPr lang="en-US" altLang="en-US" sz="2200" b="1" dirty="0" err="1">
                <a:solidFill>
                  <a:srgbClr val="FF0000"/>
                </a:solidFill>
                <a:latin typeface="Times New Roman" panose="02020603050405020304" pitchFamily="18" charset="0"/>
              </a:rPr>
              <a:t>động</a:t>
            </a:r>
            <a:r>
              <a:rPr lang="en-US" altLang="en-US" sz="2200" b="1" dirty="0">
                <a:solidFill>
                  <a:srgbClr val="FF0000"/>
                </a:solidFill>
                <a:latin typeface="Times New Roman" panose="02020603050405020304" pitchFamily="18" charset="0"/>
              </a:rPr>
              <a:t> </a:t>
            </a:r>
            <a:r>
              <a:rPr lang="en-US" altLang="en-US" sz="2200" b="1" dirty="0" err="1">
                <a:solidFill>
                  <a:srgbClr val="FF0000"/>
                </a:solidFill>
                <a:latin typeface="Times New Roman" panose="02020603050405020304" pitchFamily="18" charset="0"/>
              </a:rPr>
              <a:t>nào</a:t>
            </a:r>
            <a:r>
              <a:rPr lang="en-US" altLang="en-US" sz="2200" dirty="0">
                <a:solidFill>
                  <a:srgbClr val="FF0000"/>
                </a:solidFill>
              </a:rPr>
              <a:t> </a:t>
            </a:r>
            <a:r>
              <a:rPr lang="en-US" altLang="en-US" sz="2200" b="1" dirty="0" err="1">
                <a:solidFill>
                  <a:srgbClr val="FF0000"/>
                </a:solidFill>
                <a:latin typeface="Times New Roman" panose="02020603050405020304" pitchFamily="18" charset="0"/>
              </a:rPr>
              <a:t>không</a:t>
            </a:r>
            <a:r>
              <a:rPr lang="en-US" altLang="en-US" sz="2200" b="1" dirty="0">
                <a:solidFill>
                  <a:srgbClr val="FF0000"/>
                </a:solidFill>
                <a:latin typeface="Times New Roman" panose="02020603050405020304" pitchFamily="18" charset="0"/>
              </a:rPr>
              <a:t> </a:t>
            </a:r>
            <a:r>
              <a:rPr lang="en-US" altLang="en-US" sz="2200" b="1" dirty="0" err="1">
                <a:solidFill>
                  <a:srgbClr val="FF0000"/>
                </a:solidFill>
                <a:latin typeface="Times New Roman" panose="02020603050405020304" pitchFamily="18" charset="0"/>
              </a:rPr>
              <a:t>có</a:t>
            </a:r>
            <a:r>
              <a:rPr lang="en-US" altLang="en-US" sz="2200" b="1" dirty="0">
                <a:solidFill>
                  <a:srgbClr val="FF0000"/>
                </a:solidFill>
                <a:latin typeface="Times New Roman" panose="02020603050405020304" pitchFamily="18" charset="0"/>
              </a:rPr>
              <a:t> ý </a:t>
            </a:r>
            <a:r>
              <a:rPr lang="en-US" altLang="en-US" sz="2200" b="1" dirty="0" err="1">
                <a:solidFill>
                  <a:srgbClr val="FF0000"/>
                </a:solidFill>
                <a:latin typeface="Times New Roman" panose="02020603050405020304" pitchFamily="18" charset="0"/>
              </a:rPr>
              <a:t>thức</a:t>
            </a:r>
            <a:r>
              <a:rPr lang="en-US" altLang="en-US" sz="2200" b="1" dirty="0">
                <a:solidFill>
                  <a:srgbClr val="FF0000"/>
                </a:solidFill>
                <a:latin typeface="Times New Roman" panose="02020603050405020304" pitchFamily="18" charset="0"/>
              </a:rPr>
              <a:t>?</a:t>
            </a:r>
          </a:p>
        </p:txBody>
      </p:sp>
      <p:sp>
        <p:nvSpPr>
          <p:cNvPr id="75779" name="Rectangle 3"/>
          <p:cNvSpPr>
            <a:spLocks noChangeArrowheads="1"/>
          </p:cNvSpPr>
          <p:nvPr/>
        </p:nvSpPr>
        <p:spPr bwMode="auto">
          <a:xfrm>
            <a:off x="914400" y="3594100"/>
            <a:ext cx="74041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a:spcBef>
                <a:spcPct val="20000"/>
              </a:spcBef>
              <a:buChar char="•"/>
              <a:defRPr sz="3200">
                <a:solidFill>
                  <a:schemeClr val="tx1"/>
                </a:solidFill>
                <a:latin typeface="Arial" panose="020B0604020202020204" pitchFamily="34" charset="0"/>
              </a:defRPr>
            </a:lvl1pPr>
            <a:lvl2pPr marL="990600" indent="-533400" algn="l">
              <a:spcBef>
                <a:spcPct val="20000"/>
              </a:spcBef>
              <a:buChar char="–"/>
              <a:defRPr sz="2800">
                <a:solidFill>
                  <a:schemeClr val="tx1"/>
                </a:solidFill>
                <a:latin typeface="Arial" panose="020B0604020202020204" pitchFamily="34" charset="0"/>
              </a:defRPr>
            </a:lvl2pPr>
            <a:lvl3pPr marL="1371600" indent="-457200" algn="l">
              <a:spcBef>
                <a:spcPct val="20000"/>
              </a:spcBef>
              <a:buChar char="•"/>
              <a:defRPr sz="2400">
                <a:solidFill>
                  <a:schemeClr val="tx1"/>
                </a:solidFill>
                <a:latin typeface="Arial" panose="020B0604020202020204" pitchFamily="34" charset="0"/>
              </a:defRPr>
            </a:lvl3pPr>
            <a:lvl4pPr marL="1752600" indent="-381000" algn="l">
              <a:spcBef>
                <a:spcPct val="20000"/>
              </a:spcBef>
              <a:buChar char="–"/>
              <a:defRPr sz="2000">
                <a:solidFill>
                  <a:schemeClr val="tx1"/>
                </a:solidFill>
                <a:latin typeface="Arial" panose="020B0604020202020204" pitchFamily="34" charset="0"/>
              </a:defRPr>
            </a:lvl4pPr>
            <a:lvl5pPr marL="2209800" indent="-381000" algn="l">
              <a:spcBef>
                <a:spcPct val="20000"/>
              </a:spcBef>
              <a:buChar char="»"/>
              <a:defRPr sz="2000">
                <a:solidFill>
                  <a:schemeClr val="tx1"/>
                </a:solidFill>
                <a:latin typeface="Arial" panose="020B0604020202020204" pitchFamily="34" charset="0"/>
              </a:defRPr>
            </a:lvl5pPr>
            <a:lvl6pPr marL="2667000" indent="-381000" fontAlgn="base">
              <a:spcBef>
                <a:spcPct val="20000"/>
              </a:spcBef>
              <a:spcAft>
                <a:spcPct val="0"/>
              </a:spcAft>
              <a:buChar char="»"/>
              <a:defRPr sz="2000">
                <a:solidFill>
                  <a:schemeClr val="tx1"/>
                </a:solidFill>
                <a:latin typeface="Arial" panose="020B0604020202020204" pitchFamily="34" charset="0"/>
              </a:defRPr>
            </a:lvl6pPr>
            <a:lvl7pPr marL="3124200" indent="-381000" fontAlgn="base">
              <a:spcBef>
                <a:spcPct val="20000"/>
              </a:spcBef>
              <a:spcAft>
                <a:spcPct val="0"/>
              </a:spcAft>
              <a:buChar char="»"/>
              <a:defRPr sz="2000">
                <a:solidFill>
                  <a:schemeClr val="tx1"/>
                </a:solidFill>
                <a:latin typeface="Arial" panose="020B0604020202020204" pitchFamily="34" charset="0"/>
              </a:defRPr>
            </a:lvl7pPr>
            <a:lvl8pPr marL="3581400" indent="-381000" fontAlgn="base">
              <a:spcBef>
                <a:spcPct val="20000"/>
              </a:spcBef>
              <a:spcAft>
                <a:spcPct val="0"/>
              </a:spcAft>
              <a:buChar char="»"/>
              <a:defRPr sz="2000">
                <a:solidFill>
                  <a:schemeClr val="tx1"/>
                </a:solidFill>
                <a:latin typeface="Arial" panose="020B0604020202020204" pitchFamily="34" charset="0"/>
              </a:defRPr>
            </a:lvl8pPr>
            <a:lvl9pPr marL="4038600" indent="-381000" fontAlgn="base">
              <a:spcBef>
                <a:spcPct val="20000"/>
              </a:spcBef>
              <a:spcAft>
                <a:spcPct val="0"/>
              </a:spcAft>
              <a:buChar char="»"/>
              <a:defRPr sz="2000">
                <a:solidFill>
                  <a:schemeClr val="tx1"/>
                </a:solidFill>
                <a:latin typeface="Arial" panose="020B0604020202020204" pitchFamily="34" charset="0"/>
              </a:defRPr>
            </a:lvl9pPr>
          </a:lstStyle>
          <a:p>
            <a:pPr>
              <a:lnSpc>
                <a:spcPct val="90000"/>
              </a:lnSpc>
              <a:buFontTx/>
              <a:buNone/>
            </a:pPr>
            <a:r>
              <a:rPr lang="en-US" altLang="en-US" sz="2200" b="1" u="none" dirty="0">
                <a:solidFill>
                  <a:srgbClr val="0000FF"/>
                </a:solidFill>
                <a:latin typeface="Times New Roman" panose="02020603050405020304" pitchFamily="18" charset="0"/>
              </a:rPr>
              <a:t>- </a:t>
            </a:r>
            <a:r>
              <a:rPr lang="en-US" altLang="en-US" sz="2200" b="1" u="none" dirty="0" err="1">
                <a:solidFill>
                  <a:srgbClr val="0000FF"/>
                </a:solidFill>
                <a:latin typeface="Times New Roman" panose="02020603050405020304" pitchFamily="18" charset="0"/>
              </a:rPr>
              <a:t>Hoạt</a:t>
            </a:r>
            <a:r>
              <a:rPr lang="en-US" altLang="en-US" sz="2200" b="1" u="none" dirty="0">
                <a:solidFill>
                  <a:srgbClr val="0000FF"/>
                </a:solidFill>
                <a:latin typeface="Times New Roman" panose="02020603050405020304" pitchFamily="18" charset="0"/>
              </a:rPr>
              <a:t> </a:t>
            </a:r>
            <a:r>
              <a:rPr lang="en-US" altLang="en-US" sz="2200" b="1" u="none" dirty="0" err="1">
                <a:solidFill>
                  <a:srgbClr val="0000FF"/>
                </a:solidFill>
                <a:latin typeface="Times New Roman" panose="02020603050405020304" pitchFamily="18" charset="0"/>
              </a:rPr>
              <a:t>động</a:t>
            </a:r>
            <a:r>
              <a:rPr lang="en-US" altLang="en-US" sz="2200" b="1" u="none" dirty="0">
                <a:solidFill>
                  <a:srgbClr val="0000FF"/>
                </a:solidFill>
                <a:latin typeface="Times New Roman" panose="02020603050405020304" pitchFamily="18" charset="0"/>
              </a:rPr>
              <a:t> </a:t>
            </a:r>
            <a:r>
              <a:rPr lang="en-US" altLang="en-US" sz="2200" b="1" u="none" dirty="0" err="1">
                <a:solidFill>
                  <a:srgbClr val="0000FF"/>
                </a:solidFill>
                <a:latin typeface="Times New Roman" panose="02020603050405020304" pitchFamily="18" charset="0"/>
              </a:rPr>
              <a:t>có</a:t>
            </a:r>
            <a:r>
              <a:rPr lang="en-US" altLang="en-US" sz="2200" b="1" u="none" dirty="0">
                <a:solidFill>
                  <a:srgbClr val="0000FF"/>
                </a:solidFill>
                <a:latin typeface="Times New Roman" panose="02020603050405020304" pitchFamily="18" charset="0"/>
              </a:rPr>
              <a:t> ý </a:t>
            </a:r>
            <a:r>
              <a:rPr lang="en-US" altLang="en-US" sz="2200" b="1" u="none" dirty="0" err="1">
                <a:solidFill>
                  <a:srgbClr val="0000FF"/>
                </a:solidFill>
                <a:latin typeface="Times New Roman" panose="02020603050405020304" pitchFamily="18" charset="0"/>
              </a:rPr>
              <a:t>thức</a:t>
            </a:r>
            <a:r>
              <a:rPr lang="en-US" altLang="en-US" sz="2200" b="1" u="none" dirty="0">
                <a:solidFill>
                  <a:srgbClr val="0000FF"/>
                </a:solidFill>
                <a:latin typeface="Times New Roman" panose="02020603050405020304" pitchFamily="18" charset="0"/>
              </a:rPr>
              <a:t>:</a:t>
            </a:r>
          </a:p>
          <a:p>
            <a:pPr>
              <a:lnSpc>
                <a:spcPct val="90000"/>
              </a:lnSpc>
              <a:buFontTx/>
              <a:buNone/>
            </a:pPr>
            <a:r>
              <a:rPr lang="en-US" altLang="en-US" sz="2200" b="1" u="none" dirty="0">
                <a:latin typeface="Times New Roman" panose="02020603050405020304" pitchFamily="18" charset="0"/>
              </a:rPr>
              <a:t>a. </a:t>
            </a:r>
            <a:r>
              <a:rPr lang="en-US" altLang="en-US" sz="2200" b="1" u="none" dirty="0" err="1">
                <a:latin typeface="Times New Roman" panose="02020603050405020304" pitchFamily="18" charset="0"/>
              </a:rPr>
              <a:t>Cử</a:t>
            </a:r>
            <a:r>
              <a:rPr lang="en-US" altLang="en-US" sz="2200" b="1" u="none" dirty="0">
                <a:latin typeface="Times New Roman" panose="02020603050405020304" pitchFamily="18" charset="0"/>
              </a:rPr>
              <a:t> </a:t>
            </a:r>
            <a:r>
              <a:rPr lang="en-US" altLang="en-US" sz="2200" b="1" u="none" dirty="0" err="1">
                <a:latin typeface="Times New Roman" panose="02020603050405020304" pitchFamily="18" charset="0"/>
              </a:rPr>
              <a:t>động</a:t>
            </a:r>
            <a:r>
              <a:rPr lang="en-US" altLang="en-US" sz="2200" b="1" u="none" dirty="0">
                <a:latin typeface="Times New Roman" panose="02020603050405020304" pitchFamily="18" charset="0"/>
              </a:rPr>
              <a:t> </a:t>
            </a:r>
            <a:r>
              <a:rPr lang="en-US" altLang="en-US" sz="2200" b="1" u="none" dirty="0" err="1">
                <a:latin typeface="Times New Roman" panose="02020603050405020304" pitchFamily="18" charset="0"/>
              </a:rPr>
              <a:t>tay</a:t>
            </a:r>
            <a:endParaRPr lang="en-US" altLang="en-US" sz="2200" b="1" u="none" dirty="0">
              <a:latin typeface="Times New Roman" panose="02020603050405020304" pitchFamily="18" charset="0"/>
            </a:endParaRPr>
          </a:p>
          <a:p>
            <a:pPr>
              <a:lnSpc>
                <a:spcPct val="90000"/>
              </a:lnSpc>
              <a:buFontTx/>
              <a:buNone/>
            </a:pPr>
            <a:r>
              <a:rPr lang="en-US" altLang="en-US" sz="2200" b="1" u="none" dirty="0">
                <a:latin typeface="Times New Roman" panose="02020603050405020304" pitchFamily="18" charset="0"/>
              </a:rPr>
              <a:t>c. </a:t>
            </a:r>
            <a:r>
              <a:rPr lang="en-US" altLang="en-US" sz="2200" b="1" u="none" dirty="0" err="1">
                <a:latin typeface="Times New Roman" panose="02020603050405020304" pitchFamily="18" charset="0"/>
              </a:rPr>
              <a:t>Đá</a:t>
            </a:r>
            <a:r>
              <a:rPr lang="en-US" altLang="en-US" sz="2200" b="1" u="none" dirty="0">
                <a:latin typeface="Times New Roman" panose="02020603050405020304" pitchFamily="18" charset="0"/>
              </a:rPr>
              <a:t> </a:t>
            </a:r>
            <a:r>
              <a:rPr lang="en-US" altLang="en-US" sz="2200" b="1" u="none" dirty="0" err="1">
                <a:latin typeface="Times New Roman" panose="02020603050405020304" pitchFamily="18" charset="0"/>
              </a:rPr>
              <a:t>bóng</a:t>
            </a:r>
            <a:endParaRPr lang="en-US" altLang="en-US" sz="2200" b="1" u="none" dirty="0">
              <a:latin typeface="Times New Roman" panose="02020603050405020304" pitchFamily="18" charset="0"/>
            </a:endParaRPr>
          </a:p>
          <a:p>
            <a:pPr>
              <a:lnSpc>
                <a:spcPct val="90000"/>
              </a:lnSpc>
              <a:buFontTx/>
              <a:buNone/>
            </a:pPr>
            <a:r>
              <a:rPr lang="en-US" altLang="en-US" sz="2200" b="1" u="none" dirty="0">
                <a:solidFill>
                  <a:srgbClr val="0000FF"/>
                </a:solidFill>
                <a:latin typeface="Times New Roman" panose="02020603050405020304" pitchFamily="18" charset="0"/>
              </a:rPr>
              <a:t>- </a:t>
            </a:r>
            <a:r>
              <a:rPr lang="en-US" altLang="en-US" sz="2200" b="1" u="none" dirty="0" err="1">
                <a:solidFill>
                  <a:srgbClr val="0000FF"/>
                </a:solidFill>
                <a:latin typeface="Times New Roman" panose="02020603050405020304" pitchFamily="18" charset="0"/>
              </a:rPr>
              <a:t>Hoạt</a:t>
            </a:r>
            <a:r>
              <a:rPr lang="en-US" altLang="en-US" sz="2200" b="1" u="none" dirty="0">
                <a:solidFill>
                  <a:srgbClr val="0000FF"/>
                </a:solidFill>
                <a:latin typeface="Times New Roman" panose="02020603050405020304" pitchFamily="18" charset="0"/>
              </a:rPr>
              <a:t> </a:t>
            </a:r>
            <a:r>
              <a:rPr lang="en-US" altLang="en-US" sz="2200" b="1" u="none" dirty="0" err="1">
                <a:solidFill>
                  <a:srgbClr val="0000FF"/>
                </a:solidFill>
                <a:latin typeface="Times New Roman" panose="02020603050405020304" pitchFamily="18" charset="0"/>
              </a:rPr>
              <a:t>động</a:t>
            </a:r>
            <a:r>
              <a:rPr lang="en-US" altLang="en-US" sz="2200" b="1" u="none" dirty="0">
                <a:solidFill>
                  <a:srgbClr val="0000FF"/>
                </a:solidFill>
                <a:latin typeface="Times New Roman" panose="02020603050405020304" pitchFamily="18" charset="0"/>
              </a:rPr>
              <a:t> </a:t>
            </a:r>
            <a:r>
              <a:rPr lang="en-US" altLang="en-US" sz="2200" b="1" u="none" dirty="0" err="1">
                <a:solidFill>
                  <a:srgbClr val="0000FF"/>
                </a:solidFill>
                <a:latin typeface="Times New Roman" panose="02020603050405020304" pitchFamily="18" charset="0"/>
              </a:rPr>
              <a:t>không</a:t>
            </a:r>
            <a:r>
              <a:rPr lang="en-US" altLang="en-US" sz="2200" b="1" u="none" dirty="0">
                <a:solidFill>
                  <a:srgbClr val="0000FF"/>
                </a:solidFill>
                <a:latin typeface="Times New Roman" panose="02020603050405020304" pitchFamily="18" charset="0"/>
              </a:rPr>
              <a:t> </a:t>
            </a:r>
            <a:r>
              <a:rPr lang="en-US" altLang="en-US" sz="2200" b="1" u="none" dirty="0" err="1">
                <a:solidFill>
                  <a:srgbClr val="0000FF"/>
                </a:solidFill>
                <a:latin typeface="Times New Roman" panose="02020603050405020304" pitchFamily="18" charset="0"/>
              </a:rPr>
              <a:t>có</a:t>
            </a:r>
            <a:r>
              <a:rPr lang="en-US" altLang="en-US" sz="2200" b="1" u="none" dirty="0">
                <a:solidFill>
                  <a:srgbClr val="0000FF"/>
                </a:solidFill>
                <a:latin typeface="Times New Roman" panose="02020603050405020304" pitchFamily="18" charset="0"/>
              </a:rPr>
              <a:t> ý </a:t>
            </a:r>
            <a:r>
              <a:rPr lang="en-US" altLang="en-US" sz="2200" b="1" u="none" dirty="0" err="1">
                <a:solidFill>
                  <a:srgbClr val="0000FF"/>
                </a:solidFill>
                <a:latin typeface="Times New Roman" panose="02020603050405020304" pitchFamily="18" charset="0"/>
              </a:rPr>
              <a:t>thức</a:t>
            </a:r>
            <a:r>
              <a:rPr lang="en-US" altLang="en-US" sz="2200" b="1" u="none" dirty="0">
                <a:solidFill>
                  <a:srgbClr val="0000FF"/>
                </a:solidFill>
                <a:latin typeface="Times New Roman" panose="02020603050405020304" pitchFamily="18" charset="0"/>
              </a:rPr>
              <a:t>:</a:t>
            </a:r>
          </a:p>
          <a:p>
            <a:pPr>
              <a:lnSpc>
                <a:spcPct val="90000"/>
              </a:lnSpc>
              <a:buFontTx/>
              <a:buNone/>
            </a:pPr>
            <a:r>
              <a:rPr lang="en-US" altLang="en-US" sz="2200" b="1" u="none" dirty="0">
                <a:latin typeface="Times New Roman" panose="02020603050405020304" pitchFamily="18" charset="0"/>
              </a:rPr>
              <a:t>b. </a:t>
            </a:r>
            <a:r>
              <a:rPr lang="en-US" altLang="en-US" sz="2200" b="1" u="none" dirty="0" err="1">
                <a:latin typeface="Times New Roman" panose="02020603050405020304" pitchFamily="18" charset="0"/>
              </a:rPr>
              <a:t>Sự</a:t>
            </a:r>
            <a:r>
              <a:rPr lang="en-US" altLang="en-US" sz="2200" b="1" u="none" dirty="0">
                <a:latin typeface="Times New Roman" panose="02020603050405020304" pitchFamily="18" charset="0"/>
              </a:rPr>
              <a:t> co </a:t>
            </a:r>
            <a:r>
              <a:rPr lang="en-US" altLang="en-US" sz="2200" b="1" u="none" dirty="0" err="1">
                <a:latin typeface="Times New Roman" panose="02020603050405020304" pitchFamily="18" charset="0"/>
              </a:rPr>
              <a:t>bóp</a:t>
            </a:r>
            <a:r>
              <a:rPr lang="en-US" altLang="en-US" sz="2200" b="1" u="none" dirty="0">
                <a:latin typeface="Times New Roman" panose="02020603050405020304" pitchFamily="18" charset="0"/>
              </a:rPr>
              <a:t> </a:t>
            </a:r>
            <a:r>
              <a:rPr lang="en-US" altLang="en-US" sz="2200" b="1" u="none" dirty="0" err="1">
                <a:latin typeface="Times New Roman" panose="02020603050405020304" pitchFamily="18" charset="0"/>
              </a:rPr>
              <a:t>của</a:t>
            </a:r>
            <a:r>
              <a:rPr lang="en-US" altLang="en-US" sz="2200" b="1" u="none" dirty="0">
                <a:latin typeface="Times New Roman" panose="02020603050405020304" pitchFamily="18" charset="0"/>
              </a:rPr>
              <a:t> </a:t>
            </a:r>
            <a:r>
              <a:rPr lang="en-US" altLang="en-US" sz="2200" b="1" u="none" dirty="0" err="1">
                <a:latin typeface="Times New Roman" panose="02020603050405020304" pitchFamily="18" charset="0"/>
              </a:rPr>
              <a:t>tim</a:t>
            </a:r>
            <a:endParaRPr lang="en-US" altLang="en-US" sz="2200" b="1" u="none" dirty="0">
              <a:latin typeface="Times New Roman" panose="02020603050405020304" pitchFamily="18" charset="0"/>
            </a:endParaRPr>
          </a:p>
          <a:p>
            <a:pPr>
              <a:lnSpc>
                <a:spcPct val="90000"/>
              </a:lnSpc>
              <a:buFontTx/>
              <a:buNone/>
            </a:pPr>
            <a:r>
              <a:rPr lang="en-US" altLang="en-US" sz="2200" b="1" u="none" dirty="0">
                <a:latin typeface="Times New Roman" panose="02020603050405020304" pitchFamily="18" charset="0"/>
              </a:rPr>
              <a:t>d. </a:t>
            </a:r>
            <a:r>
              <a:rPr lang="en-US" altLang="en-US" sz="2200" b="1" u="none" dirty="0" err="1">
                <a:latin typeface="Times New Roman" panose="02020603050405020304" pitchFamily="18" charset="0"/>
              </a:rPr>
              <a:t>Sự</a:t>
            </a:r>
            <a:r>
              <a:rPr lang="en-US" altLang="en-US" sz="2200" b="1" u="none" dirty="0">
                <a:latin typeface="Times New Roman" panose="02020603050405020304" pitchFamily="18" charset="0"/>
              </a:rPr>
              <a:t> co </a:t>
            </a:r>
            <a:r>
              <a:rPr lang="en-US" altLang="en-US" sz="2200" b="1" u="none" dirty="0" err="1">
                <a:latin typeface="Times New Roman" panose="02020603050405020304" pitchFamily="18" charset="0"/>
              </a:rPr>
              <a:t>bóp</a:t>
            </a:r>
            <a:r>
              <a:rPr lang="en-US" altLang="en-US" sz="2200" b="1" u="none" dirty="0">
                <a:latin typeface="Times New Roman" panose="02020603050405020304" pitchFamily="18" charset="0"/>
              </a:rPr>
              <a:t> </a:t>
            </a:r>
            <a:r>
              <a:rPr lang="en-US" altLang="en-US" sz="2200" b="1" u="none" dirty="0" err="1">
                <a:latin typeface="Times New Roman" panose="02020603050405020304" pitchFamily="18" charset="0"/>
              </a:rPr>
              <a:t>của</a:t>
            </a:r>
            <a:r>
              <a:rPr lang="en-US" altLang="en-US" sz="2200" b="1" u="none" dirty="0">
                <a:latin typeface="Times New Roman" panose="02020603050405020304" pitchFamily="18" charset="0"/>
              </a:rPr>
              <a:t> </a:t>
            </a:r>
            <a:r>
              <a:rPr lang="en-US" altLang="en-US" sz="2200" b="1" u="none" dirty="0" err="1">
                <a:latin typeface="Times New Roman" panose="02020603050405020304" pitchFamily="18" charset="0"/>
              </a:rPr>
              <a:t>thành</a:t>
            </a:r>
            <a:r>
              <a:rPr lang="en-US" altLang="en-US" sz="2200" b="1" u="none" dirty="0">
                <a:latin typeface="Times New Roman" panose="02020603050405020304" pitchFamily="18" charset="0"/>
              </a:rPr>
              <a:t> </a:t>
            </a:r>
            <a:r>
              <a:rPr lang="en-US" altLang="en-US" sz="2200" b="1" u="none" dirty="0" err="1">
                <a:latin typeface="Times New Roman" panose="02020603050405020304" pitchFamily="18" charset="0"/>
              </a:rPr>
              <a:t>dạ</a:t>
            </a:r>
            <a:r>
              <a:rPr lang="en-US" altLang="en-US" sz="2200" b="1" u="none" dirty="0">
                <a:latin typeface="Times New Roman" panose="02020603050405020304" pitchFamily="18" charset="0"/>
              </a:rPr>
              <a:t> </a:t>
            </a:r>
            <a:r>
              <a:rPr lang="en-US" altLang="en-US" sz="2200" b="1" u="none" dirty="0" err="1">
                <a:latin typeface="Times New Roman" panose="02020603050405020304" pitchFamily="18" charset="0"/>
              </a:rPr>
              <a:t>dày</a:t>
            </a:r>
            <a:endParaRPr lang="en-US" altLang="en-US" sz="2200" b="1" u="none" dirty="0">
              <a:latin typeface="Times New Roman" panose="02020603050405020304" pitchFamily="18" charset="0"/>
            </a:endParaRPr>
          </a:p>
        </p:txBody>
      </p:sp>
    </p:spTree>
    <p:extLst>
      <p:ext uri="{BB962C8B-B14F-4D97-AF65-F5344CB8AC3E}">
        <p14:creationId xmlns:p14="http://schemas.microsoft.com/office/powerpoint/2010/main" val="12516975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5778">
                                            <p:txEl>
                                              <p:pRg st="0" end="0"/>
                                            </p:txEl>
                                          </p:spTgt>
                                        </p:tgtEl>
                                        <p:attrNameLst>
                                          <p:attrName>style.visibility</p:attrName>
                                        </p:attrNameLst>
                                      </p:cBhvr>
                                      <p:to>
                                        <p:strVal val="visible"/>
                                      </p:to>
                                    </p:set>
                                    <p:animEffect transition="in" filter="wipe(left)">
                                      <p:cBhvr>
                                        <p:cTn id="7" dur="500"/>
                                        <p:tgtEl>
                                          <p:spTgt spid="757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5778">
                                            <p:txEl>
                                              <p:pRg st="1" end="1"/>
                                            </p:txEl>
                                          </p:spTgt>
                                        </p:tgtEl>
                                        <p:attrNameLst>
                                          <p:attrName>style.visibility</p:attrName>
                                        </p:attrNameLst>
                                      </p:cBhvr>
                                      <p:to>
                                        <p:strVal val="visible"/>
                                      </p:to>
                                    </p:set>
                                    <p:animEffect transition="in" filter="wipe(left)">
                                      <p:cBhvr>
                                        <p:cTn id="12" dur="500"/>
                                        <p:tgtEl>
                                          <p:spTgt spid="75778">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5778">
                                            <p:txEl>
                                              <p:pRg st="2" end="2"/>
                                            </p:txEl>
                                          </p:spTgt>
                                        </p:tgtEl>
                                        <p:attrNameLst>
                                          <p:attrName>style.visibility</p:attrName>
                                        </p:attrNameLst>
                                      </p:cBhvr>
                                      <p:to>
                                        <p:strVal val="visible"/>
                                      </p:to>
                                    </p:set>
                                    <p:animEffect transition="in" filter="wipe(left)">
                                      <p:cBhvr>
                                        <p:cTn id="15" dur="500"/>
                                        <p:tgtEl>
                                          <p:spTgt spid="75778">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5778">
                                            <p:txEl>
                                              <p:pRg st="3" end="3"/>
                                            </p:txEl>
                                          </p:spTgt>
                                        </p:tgtEl>
                                        <p:attrNameLst>
                                          <p:attrName>style.visibility</p:attrName>
                                        </p:attrNameLst>
                                      </p:cBhvr>
                                      <p:to>
                                        <p:strVal val="visible"/>
                                      </p:to>
                                    </p:set>
                                    <p:animEffect transition="in" filter="wipe(left)">
                                      <p:cBhvr>
                                        <p:cTn id="18" dur="500"/>
                                        <p:tgtEl>
                                          <p:spTgt spid="75778">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5778">
                                            <p:txEl>
                                              <p:pRg st="4" end="4"/>
                                            </p:txEl>
                                          </p:spTgt>
                                        </p:tgtEl>
                                        <p:attrNameLst>
                                          <p:attrName>style.visibility</p:attrName>
                                        </p:attrNameLst>
                                      </p:cBhvr>
                                      <p:to>
                                        <p:strVal val="visible"/>
                                      </p:to>
                                    </p:set>
                                    <p:animEffect transition="in" filter="wipe(left)">
                                      <p:cBhvr>
                                        <p:cTn id="21" dur="500"/>
                                        <p:tgtEl>
                                          <p:spTgt spid="75778">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5778">
                                            <p:txEl>
                                              <p:pRg st="5" end="5"/>
                                            </p:txEl>
                                          </p:spTgt>
                                        </p:tgtEl>
                                        <p:attrNameLst>
                                          <p:attrName>style.visibility</p:attrName>
                                        </p:attrNameLst>
                                      </p:cBhvr>
                                      <p:to>
                                        <p:strVal val="visible"/>
                                      </p:to>
                                    </p:set>
                                    <p:animEffect transition="in" filter="wipe(left)">
                                      <p:cBhvr>
                                        <p:cTn id="24" dur="500"/>
                                        <p:tgtEl>
                                          <p:spTgt spid="75778">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5778">
                                            <p:txEl>
                                              <p:pRg st="6" end="6"/>
                                            </p:txEl>
                                          </p:spTgt>
                                        </p:tgtEl>
                                        <p:attrNameLst>
                                          <p:attrName>style.visibility</p:attrName>
                                        </p:attrNameLst>
                                      </p:cBhvr>
                                      <p:to>
                                        <p:strVal val="visible"/>
                                      </p:to>
                                    </p:set>
                                    <p:animEffect transition="in" filter="wipe(left)">
                                      <p:cBhvr>
                                        <p:cTn id="29" dur="500"/>
                                        <p:tgtEl>
                                          <p:spTgt spid="75778">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16" fill="hold" nodeType="clickEffect">
                                  <p:stCondLst>
                                    <p:cond delay="0"/>
                                  </p:stCondLst>
                                  <p:childTnLst>
                                    <p:set>
                                      <p:cBhvr>
                                        <p:cTn id="33" dur="1" fill="hold">
                                          <p:stCondLst>
                                            <p:cond delay="0"/>
                                          </p:stCondLst>
                                        </p:cTn>
                                        <p:tgtEl>
                                          <p:spTgt spid="75779">
                                            <p:txEl>
                                              <p:pRg st="0" end="0"/>
                                            </p:txEl>
                                          </p:spTgt>
                                        </p:tgtEl>
                                        <p:attrNameLst>
                                          <p:attrName>style.visibility</p:attrName>
                                        </p:attrNameLst>
                                      </p:cBhvr>
                                      <p:to>
                                        <p:strVal val="visible"/>
                                      </p:to>
                                    </p:set>
                                    <p:animEffect transition="in" filter="circle(in)">
                                      <p:cBhvr>
                                        <p:cTn id="34" dur="1000"/>
                                        <p:tgtEl>
                                          <p:spTgt spid="75779">
                                            <p:txEl>
                                              <p:pRg st="0" end="0"/>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75779">
                                            <p:txEl>
                                              <p:pRg st="1" end="1"/>
                                            </p:txEl>
                                          </p:spTgt>
                                        </p:tgtEl>
                                        <p:attrNameLst>
                                          <p:attrName>style.visibility</p:attrName>
                                        </p:attrNameLst>
                                      </p:cBhvr>
                                      <p:to>
                                        <p:strVal val="visible"/>
                                      </p:to>
                                    </p:set>
                                    <p:animEffect transition="in" filter="circle(in)">
                                      <p:cBhvr>
                                        <p:cTn id="37" dur="1000"/>
                                        <p:tgtEl>
                                          <p:spTgt spid="75779">
                                            <p:txEl>
                                              <p:pRg st="1" end="1"/>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75779">
                                            <p:txEl>
                                              <p:pRg st="2" end="2"/>
                                            </p:txEl>
                                          </p:spTgt>
                                        </p:tgtEl>
                                        <p:attrNameLst>
                                          <p:attrName>style.visibility</p:attrName>
                                        </p:attrNameLst>
                                      </p:cBhvr>
                                      <p:to>
                                        <p:strVal val="visible"/>
                                      </p:to>
                                    </p:set>
                                    <p:animEffect transition="in" filter="circle(in)">
                                      <p:cBhvr>
                                        <p:cTn id="40" dur="1000"/>
                                        <p:tgtEl>
                                          <p:spTgt spid="75779">
                                            <p:txEl>
                                              <p:pRg st="2" end="2"/>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6" presetClass="entr" presetSubtype="16" fill="hold" nodeType="clickEffect">
                                  <p:stCondLst>
                                    <p:cond delay="0"/>
                                  </p:stCondLst>
                                  <p:childTnLst>
                                    <p:set>
                                      <p:cBhvr>
                                        <p:cTn id="44" dur="1" fill="hold">
                                          <p:stCondLst>
                                            <p:cond delay="0"/>
                                          </p:stCondLst>
                                        </p:cTn>
                                        <p:tgtEl>
                                          <p:spTgt spid="75779">
                                            <p:txEl>
                                              <p:pRg st="3" end="3"/>
                                            </p:txEl>
                                          </p:spTgt>
                                        </p:tgtEl>
                                        <p:attrNameLst>
                                          <p:attrName>style.visibility</p:attrName>
                                        </p:attrNameLst>
                                      </p:cBhvr>
                                      <p:to>
                                        <p:strVal val="visible"/>
                                      </p:to>
                                    </p:set>
                                    <p:animEffect transition="in" filter="circle(in)">
                                      <p:cBhvr>
                                        <p:cTn id="45" dur="1000"/>
                                        <p:tgtEl>
                                          <p:spTgt spid="75779">
                                            <p:txEl>
                                              <p:pRg st="3" end="3"/>
                                            </p:txEl>
                                          </p:spTgt>
                                        </p:tgtEl>
                                      </p:cBhvr>
                                    </p:animEffect>
                                  </p:childTnLst>
                                </p:cTn>
                              </p:par>
                              <p:par>
                                <p:cTn id="46" presetID="6" presetClass="entr" presetSubtype="16" fill="hold" nodeType="withEffect">
                                  <p:stCondLst>
                                    <p:cond delay="0"/>
                                  </p:stCondLst>
                                  <p:childTnLst>
                                    <p:set>
                                      <p:cBhvr>
                                        <p:cTn id="47" dur="1" fill="hold">
                                          <p:stCondLst>
                                            <p:cond delay="0"/>
                                          </p:stCondLst>
                                        </p:cTn>
                                        <p:tgtEl>
                                          <p:spTgt spid="75779">
                                            <p:txEl>
                                              <p:pRg st="4" end="4"/>
                                            </p:txEl>
                                          </p:spTgt>
                                        </p:tgtEl>
                                        <p:attrNameLst>
                                          <p:attrName>style.visibility</p:attrName>
                                        </p:attrNameLst>
                                      </p:cBhvr>
                                      <p:to>
                                        <p:strVal val="visible"/>
                                      </p:to>
                                    </p:set>
                                    <p:animEffect transition="in" filter="circle(in)">
                                      <p:cBhvr>
                                        <p:cTn id="48" dur="1000"/>
                                        <p:tgtEl>
                                          <p:spTgt spid="75779">
                                            <p:txEl>
                                              <p:pRg st="4" end="4"/>
                                            </p:txEl>
                                          </p:spTgt>
                                        </p:tgtEl>
                                      </p:cBhvr>
                                    </p:animEffect>
                                  </p:childTnLst>
                                </p:cTn>
                              </p:par>
                              <p:par>
                                <p:cTn id="49" presetID="6" presetClass="entr" presetSubtype="16" fill="hold" nodeType="withEffect">
                                  <p:stCondLst>
                                    <p:cond delay="0"/>
                                  </p:stCondLst>
                                  <p:childTnLst>
                                    <p:set>
                                      <p:cBhvr>
                                        <p:cTn id="50" dur="1" fill="hold">
                                          <p:stCondLst>
                                            <p:cond delay="0"/>
                                          </p:stCondLst>
                                        </p:cTn>
                                        <p:tgtEl>
                                          <p:spTgt spid="75779">
                                            <p:txEl>
                                              <p:pRg st="5" end="5"/>
                                            </p:txEl>
                                          </p:spTgt>
                                        </p:tgtEl>
                                        <p:attrNameLst>
                                          <p:attrName>style.visibility</p:attrName>
                                        </p:attrNameLst>
                                      </p:cBhvr>
                                      <p:to>
                                        <p:strVal val="visible"/>
                                      </p:to>
                                    </p:set>
                                    <p:animEffect transition="in" filter="circle(in)">
                                      <p:cBhvr>
                                        <p:cTn id="51" dur="1000"/>
                                        <p:tgtEl>
                                          <p:spTgt spid="757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37" name="Text Box 65"/>
          <p:cNvSpPr txBox="1">
            <a:spLocks noChangeArrowheads="1"/>
          </p:cNvSpPr>
          <p:nvPr/>
        </p:nvSpPr>
        <p:spPr bwMode="auto">
          <a:xfrm>
            <a:off x="152400" y="1931918"/>
            <a:ext cx="899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u="none" dirty="0" err="1"/>
              <a:t>Dựa</a:t>
            </a:r>
            <a:r>
              <a:rPr lang="en-US" altLang="en-US" sz="2400" b="1" u="none" dirty="0">
                <a:latin typeface=".VnTime" panose="020B7200000000000000" pitchFamily="34" charset="0"/>
              </a:rPr>
              <a:t> </a:t>
            </a:r>
            <a:r>
              <a:rPr lang="en-US" altLang="en-US" sz="2400" b="1" u="none" dirty="0" err="1"/>
              <a:t>vào</a:t>
            </a:r>
            <a:r>
              <a:rPr lang="en-US" altLang="en-US" sz="2400" b="1" u="none" dirty="0">
                <a:latin typeface=".VnTime" panose="020B7200000000000000" pitchFamily="34" charset="0"/>
              </a:rPr>
              <a:t> </a:t>
            </a:r>
            <a:r>
              <a:rPr lang="en-US" altLang="en-US" sz="2400" b="1" u="none" dirty="0" err="1"/>
              <a:t>thông</a:t>
            </a:r>
            <a:r>
              <a:rPr lang="en-US" altLang="en-US" sz="2400" b="1" u="none" dirty="0">
                <a:latin typeface=".VnTime" panose="020B7200000000000000" pitchFamily="34" charset="0"/>
              </a:rPr>
              <a:t> </a:t>
            </a:r>
            <a:r>
              <a:rPr lang="en-US" altLang="en-US" sz="2400" b="1" u="none" dirty="0"/>
              <a:t>tin</a:t>
            </a:r>
            <a:r>
              <a:rPr lang="en-US" altLang="en-US" sz="2400" b="1" u="none" dirty="0">
                <a:latin typeface=".VnTime" panose="020B7200000000000000" pitchFamily="34" charset="0"/>
              </a:rPr>
              <a:t> </a:t>
            </a:r>
            <a:r>
              <a:rPr lang="en-US" altLang="en-US" sz="2400" b="1" u="none" dirty="0"/>
              <a:t>SGK tr.138</a:t>
            </a:r>
            <a:r>
              <a:rPr lang="en-US" altLang="en-US" sz="2400" b="1" u="none" dirty="0">
                <a:latin typeface=".VnTime" panose="020B7200000000000000" pitchFamily="34" charset="0"/>
              </a:rPr>
              <a:t>, </a:t>
            </a:r>
            <a:r>
              <a:rPr lang="en-US" altLang="en-US" sz="2400" b="1" u="none" dirty="0" err="1" smtClean="0"/>
              <a:t>hoàn</a:t>
            </a:r>
            <a:r>
              <a:rPr lang="en-US" altLang="en-US" sz="2400" b="1" u="none" dirty="0" smtClean="0">
                <a:latin typeface=".VnTime" panose="020B7200000000000000" pitchFamily="34" charset="0"/>
              </a:rPr>
              <a:t> </a:t>
            </a:r>
            <a:r>
              <a:rPr lang="en-US" altLang="en-US" sz="2400" b="1" u="none" dirty="0" err="1"/>
              <a:t>thành</a:t>
            </a:r>
            <a:r>
              <a:rPr lang="en-US" altLang="en-US" sz="2400" b="1" u="none" dirty="0">
                <a:latin typeface=".VnTime" panose="020B7200000000000000" pitchFamily="34" charset="0"/>
              </a:rPr>
              <a:t> </a:t>
            </a:r>
            <a:r>
              <a:rPr lang="en-US" altLang="en-US" sz="2400" b="1" u="none" dirty="0" err="1"/>
              <a:t>bài</a:t>
            </a:r>
            <a:r>
              <a:rPr lang="en-US" altLang="en-US" sz="2400" b="1" u="none" dirty="0">
                <a:latin typeface=".VnTime" panose="020B7200000000000000" pitchFamily="34" charset="0"/>
              </a:rPr>
              <a:t> </a:t>
            </a:r>
            <a:r>
              <a:rPr lang="en-US" altLang="en-US" sz="2400" b="1" u="none" dirty="0" err="1"/>
              <a:t>tập</a:t>
            </a:r>
            <a:r>
              <a:rPr lang="en-US" altLang="en-US" sz="2400" b="1" u="none" dirty="0">
                <a:latin typeface=".VnTime" panose="020B7200000000000000" pitchFamily="34" charset="0"/>
              </a:rPr>
              <a:t> </a:t>
            </a:r>
            <a:r>
              <a:rPr lang="en-US" altLang="en-US" sz="2400" b="1" u="none" dirty="0"/>
              <a:t>2:</a:t>
            </a:r>
            <a:endParaRPr lang="en-US" altLang="en-US" sz="2400" b="1" u="none" dirty="0">
              <a:latin typeface=".VnTime" panose="020B7200000000000000" pitchFamily="34" charset="0"/>
            </a:endParaRPr>
          </a:p>
        </p:txBody>
      </p:sp>
      <p:sp>
        <p:nvSpPr>
          <p:cNvPr id="28738" name="Text Box 66"/>
          <p:cNvSpPr txBox="1">
            <a:spLocks noChangeArrowheads="1"/>
          </p:cNvSpPr>
          <p:nvPr/>
        </p:nvSpPr>
        <p:spPr bwMode="auto">
          <a:xfrm>
            <a:off x="0" y="4067969"/>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000" b="1" u="none" dirty="0" err="1"/>
              <a:t>Hệ</a:t>
            </a:r>
            <a:r>
              <a:rPr lang="en-US" altLang="en-US" sz="2000" b="1" u="none" dirty="0">
                <a:latin typeface=".VnTime" panose="020B7200000000000000" pitchFamily="34" charset="0"/>
              </a:rPr>
              <a:t> </a:t>
            </a:r>
            <a:r>
              <a:rPr lang="en-US" altLang="en-US" sz="2000" b="1" u="none" dirty="0" err="1"/>
              <a:t>thần</a:t>
            </a:r>
            <a:r>
              <a:rPr lang="en-US" altLang="en-US" sz="2000" b="1" u="none" dirty="0">
                <a:latin typeface=".VnTime" panose="020B7200000000000000" pitchFamily="34" charset="0"/>
              </a:rPr>
              <a:t> </a:t>
            </a:r>
            <a:r>
              <a:rPr lang="en-US" altLang="en-US" sz="2000" b="1" u="none" dirty="0" err="1"/>
              <a:t>kinh</a:t>
            </a:r>
            <a:endParaRPr lang="en-US" altLang="en-US" sz="2000" b="1" u="none" dirty="0"/>
          </a:p>
        </p:txBody>
      </p:sp>
      <p:sp>
        <p:nvSpPr>
          <p:cNvPr id="28739" name="Line 67"/>
          <p:cNvSpPr>
            <a:spLocks noChangeShapeType="1"/>
          </p:cNvSpPr>
          <p:nvPr/>
        </p:nvSpPr>
        <p:spPr bwMode="auto">
          <a:xfrm flipV="1">
            <a:off x="1671637" y="3211442"/>
            <a:ext cx="500063" cy="1070045"/>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0" name="Line 68"/>
          <p:cNvSpPr>
            <a:spLocks noChangeShapeType="1"/>
          </p:cNvSpPr>
          <p:nvPr/>
        </p:nvSpPr>
        <p:spPr bwMode="auto">
          <a:xfrm>
            <a:off x="1671637" y="4464844"/>
            <a:ext cx="385763" cy="1250156"/>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1" name="Text Box 69"/>
          <p:cNvSpPr txBox="1">
            <a:spLocks noChangeArrowheads="1"/>
          </p:cNvSpPr>
          <p:nvPr/>
        </p:nvSpPr>
        <p:spPr bwMode="auto">
          <a:xfrm>
            <a:off x="1921668" y="2795854"/>
            <a:ext cx="3200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u="none" dirty="0">
                <a:latin typeface="Arial" panose="020B0604020202020204" pitchFamily="34" charset="0"/>
              </a:rPr>
              <a:t>……………………………:</a:t>
            </a:r>
          </a:p>
        </p:txBody>
      </p:sp>
      <p:sp>
        <p:nvSpPr>
          <p:cNvPr id="28742" name="Text Box 70"/>
          <p:cNvSpPr txBox="1">
            <a:spLocks noChangeArrowheads="1"/>
          </p:cNvSpPr>
          <p:nvPr/>
        </p:nvSpPr>
        <p:spPr bwMode="auto">
          <a:xfrm>
            <a:off x="2057400" y="5578475"/>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u="none">
                <a:latin typeface="Arial" panose="020B0604020202020204" pitchFamily="34" charset="0"/>
              </a:rPr>
              <a:t>……………………………….:</a:t>
            </a:r>
          </a:p>
        </p:txBody>
      </p:sp>
      <p:sp>
        <p:nvSpPr>
          <p:cNvPr id="28743" name="Text Box 71"/>
          <p:cNvSpPr txBox="1">
            <a:spLocks noChangeArrowheads="1"/>
          </p:cNvSpPr>
          <p:nvPr/>
        </p:nvSpPr>
        <p:spPr bwMode="auto">
          <a:xfrm>
            <a:off x="3079750" y="27941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000" b="1" u="none" dirty="0">
                <a:latin typeface="VNI-Times" pitchFamily="2" charset="0"/>
              </a:rPr>
              <a:t>(1)</a:t>
            </a:r>
          </a:p>
        </p:txBody>
      </p:sp>
      <p:sp>
        <p:nvSpPr>
          <p:cNvPr id="28744" name="Text Box 72"/>
          <p:cNvSpPr txBox="1">
            <a:spLocks noChangeArrowheads="1"/>
          </p:cNvSpPr>
          <p:nvPr/>
        </p:nvSpPr>
        <p:spPr bwMode="auto">
          <a:xfrm>
            <a:off x="3124200" y="550227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000" b="1" u="none">
                <a:latin typeface="VNI-Times" pitchFamily="2" charset="0"/>
              </a:rPr>
              <a:t>(2)</a:t>
            </a:r>
          </a:p>
        </p:txBody>
      </p:sp>
      <p:sp>
        <p:nvSpPr>
          <p:cNvPr id="28745" name="Text Box 73"/>
          <p:cNvSpPr txBox="1">
            <a:spLocks noChangeArrowheads="1"/>
          </p:cNvSpPr>
          <p:nvPr/>
        </p:nvSpPr>
        <p:spPr bwMode="auto">
          <a:xfrm>
            <a:off x="1851025" y="2816878"/>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000" b="1" u="none" dirty="0" err="1">
                <a:solidFill>
                  <a:srgbClr val="0000CC"/>
                </a:solidFill>
              </a:rPr>
              <a:t>Hệ</a:t>
            </a:r>
            <a:r>
              <a:rPr lang="en-US" altLang="en-US" sz="2000" b="1" u="none" dirty="0">
                <a:solidFill>
                  <a:srgbClr val="0000CC"/>
                </a:solidFill>
                <a:latin typeface=".VnTime" panose="020B7200000000000000" pitchFamily="34" charset="0"/>
              </a:rPr>
              <a:t> </a:t>
            </a:r>
            <a:r>
              <a:rPr lang="en-US" altLang="en-US" sz="2000" b="1" u="none" dirty="0" err="1">
                <a:solidFill>
                  <a:srgbClr val="0000CC"/>
                </a:solidFill>
              </a:rPr>
              <a:t>thần</a:t>
            </a:r>
            <a:r>
              <a:rPr lang="en-US" altLang="en-US" sz="2000" b="1" u="none" dirty="0">
                <a:solidFill>
                  <a:srgbClr val="0000CC"/>
                </a:solidFill>
                <a:latin typeface=".VnTime" panose="020B7200000000000000" pitchFamily="34" charset="0"/>
              </a:rPr>
              <a:t> </a:t>
            </a:r>
            <a:r>
              <a:rPr lang="en-US" altLang="en-US" sz="2000" b="1" u="none" dirty="0" err="1">
                <a:solidFill>
                  <a:srgbClr val="0000CC"/>
                </a:solidFill>
              </a:rPr>
              <a:t>kinh</a:t>
            </a:r>
            <a:r>
              <a:rPr lang="en-US" altLang="en-US" sz="2000" b="1" u="none" dirty="0">
                <a:solidFill>
                  <a:srgbClr val="0000CC"/>
                </a:solidFill>
                <a:latin typeface=".VnTime" panose="020B7200000000000000" pitchFamily="34" charset="0"/>
              </a:rPr>
              <a:t> </a:t>
            </a:r>
            <a:r>
              <a:rPr lang="en-US" altLang="en-US" sz="2000" b="1" u="none" dirty="0" err="1">
                <a:solidFill>
                  <a:srgbClr val="0000CC"/>
                </a:solidFill>
              </a:rPr>
              <a:t>vận</a:t>
            </a:r>
            <a:r>
              <a:rPr lang="en-US" altLang="en-US" sz="2000" b="1" u="none" dirty="0">
                <a:solidFill>
                  <a:srgbClr val="0000CC"/>
                </a:solidFill>
                <a:latin typeface=".VnTime" panose="020B7200000000000000" pitchFamily="34" charset="0"/>
              </a:rPr>
              <a:t> </a:t>
            </a:r>
            <a:r>
              <a:rPr lang="en-US" altLang="en-US" sz="2000" b="1" u="none" dirty="0" err="1">
                <a:solidFill>
                  <a:srgbClr val="0000CC"/>
                </a:solidFill>
              </a:rPr>
              <a:t>động</a:t>
            </a:r>
            <a:endParaRPr lang="en-US" altLang="en-US" sz="2000" b="1" u="none" dirty="0">
              <a:solidFill>
                <a:srgbClr val="0000CC"/>
              </a:solidFill>
            </a:endParaRPr>
          </a:p>
        </p:txBody>
      </p:sp>
      <p:sp>
        <p:nvSpPr>
          <p:cNvPr id="28746" name="Text Box 74"/>
          <p:cNvSpPr txBox="1">
            <a:spLocks noChangeArrowheads="1"/>
          </p:cNvSpPr>
          <p:nvPr/>
        </p:nvSpPr>
        <p:spPr bwMode="auto">
          <a:xfrm>
            <a:off x="1736725" y="5609431"/>
            <a:ext cx="327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spcBef>
                <a:spcPct val="50000"/>
              </a:spcBef>
            </a:pPr>
            <a:r>
              <a:rPr lang="en-US" altLang="en-US" sz="2000" b="1" u="none" dirty="0" err="1">
                <a:solidFill>
                  <a:srgbClr val="0000CC"/>
                </a:solidFill>
              </a:rPr>
              <a:t>Hệ</a:t>
            </a:r>
            <a:r>
              <a:rPr lang="en-US" altLang="en-US" sz="2000" b="1" u="none" dirty="0">
                <a:solidFill>
                  <a:srgbClr val="0000CC"/>
                </a:solidFill>
                <a:latin typeface=".VnTime" panose="020B7200000000000000" pitchFamily="34" charset="0"/>
              </a:rPr>
              <a:t> </a:t>
            </a:r>
            <a:r>
              <a:rPr lang="en-US" altLang="en-US" sz="2000" b="1" u="none" dirty="0" err="1">
                <a:solidFill>
                  <a:srgbClr val="0000CC"/>
                </a:solidFill>
              </a:rPr>
              <a:t>thần</a:t>
            </a:r>
            <a:r>
              <a:rPr lang="en-US" altLang="en-US" sz="2000" b="1" u="none" dirty="0">
                <a:solidFill>
                  <a:srgbClr val="0000CC"/>
                </a:solidFill>
                <a:latin typeface=".VnTime" panose="020B7200000000000000" pitchFamily="34" charset="0"/>
              </a:rPr>
              <a:t> </a:t>
            </a:r>
            <a:r>
              <a:rPr lang="en-US" altLang="en-US" sz="2000" b="1" u="none" dirty="0" err="1">
                <a:solidFill>
                  <a:srgbClr val="0000CC"/>
                </a:solidFill>
              </a:rPr>
              <a:t>kinh</a:t>
            </a:r>
            <a:r>
              <a:rPr lang="en-US" altLang="en-US" sz="2000" b="1" u="none" dirty="0">
                <a:solidFill>
                  <a:srgbClr val="0000CC"/>
                </a:solidFill>
                <a:latin typeface=".VnTime" panose="020B7200000000000000" pitchFamily="34" charset="0"/>
              </a:rPr>
              <a:t> </a:t>
            </a:r>
            <a:r>
              <a:rPr lang="en-US" altLang="en-US" sz="2000" b="1" u="none" dirty="0" err="1">
                <a:solidFill>
                  <a:srgbClr val="0000CC"/>
                </a:solidFill>
              </a:rPr>
              <a:t>sinh</a:t>
            </a:r>
            <a:r>
              <a:rPr lang="en-US" altLang="en-US" sz="2000" b="1" u="none" dirty="0">
                <a:solidFill>
                  <a:srgbClr val="0000CC"/>
                </a:solidFill>
                <a:latin typeface=".VnTime" panose="020B7200000000000000" pitchFamily="34" charset="0"/>
              </a:rPr>
              <a:t> </a:t>
            </a:r>
            <a:r>
              <a:rPr lang="en-US" altLang="en-US" sz="2000" b="1" u="none" dirty="0" err="1">
                <a:solidFill>
                  <a:srgbClr val="0000CC"/>
                </a:solidFill>
              </a:rPr>
              <a:t>dưỡng</a:t>
            </a:r>
            <a:endParaRPr lang="en-US" altLang="en-US" sz="2000" b="1" u="none" dirty="0">
              <a:solidFill>
                <a:srgbClr val="0000CC"/>
              </a:solidFill>
            </a:endParaRPr>
          </a:p>
        </p:txBody>
      </p:sp>
      <p:sp>
        <p:nvSpPr>
          <p:cNvPr id="28747" name="Text Box 75"/>
          <p:cNvSpPr txBox="1">
            <a:spLocks noChangeArrowheads="1"/>
          </p:cNvSpPr>
          <p:nvPr/>
        </p:nvSpPr>
        <p:spPr bwMode="auto">
          <a:xfrm>
            <a:off x="5029200" y="2954266"/>
            <a:ext cx="4038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000" b="1" u="none" dirty="0">
                <a:latin typeface=".VnTime" panose="020B7200000000000000" pitchFamily="34" charset="0"/>
              </a:rPr>
              <a:t>........................</a:t>
            </a:r>
            <a:r>
              <a:rPr lang="en-US" altLang="en-US" sz="2000" b="1" u="none" dirty="0" err="1"/>
              <a:t>hoạt</a:t>
            </a:r>
            <a:r>
              <a:rPr lang="en-US" altLang="en-US" sz="2000" b="1" u="none" dirty="0">
                <a:latin typeface=".VnTime" panose="020B7200000000000000" pitchFamily="34" charset="0"/>
              </a:rPr>
              <a:t> </a:t>
            </a:r>
            <a:r>
              <a:rPr lang="en-US" altLang="en-US" sz="2000" b="1" u="none" dirty="0" err="1"/>
              <a:t>động</a:t>
            </a:r>
            <a:r>
              <a:rPr lang="en-US" altLang="en-US" sz="2000" b="1" u="none" dirty="0">
                <a:latin typeface=".VnTime" panose="020B7200000000000000" pitchFamily="34" charset="0"/>
              </a:rPr>
              <a:t> </a:t>
            </a:r>
            <a:r>
              <a:rPr lang="en-US" altLang="en-US" sz="2000" b="1" u="none" dirty="0" err="1"/>
              <a:t>của</a:t>
            </a:r>
            <a:r>
              <a:rPr lang="en-US" altLang="en-US" sz="2000" b="1" u="none" dirty="0"/>
              <a:t> </a:t>
            </a:r>
            <a:r>
              <a:rPr lang="en-US" altLang="en-US" sz="2000" b="1" u="none" dirty="0" err="1"/>
              <a:t>các</a:t>
            </a:r>
            <a:r>
              <a:rPr lang="en-US" altLang="en-US" sz="2000" b="1" u="none" dirty="0"/>
              <a:t> </a:t>
            </a:r>
          </a:p>
          <a:p>
            <a:pPr algn="l" eaLnBrk="0" hangingPunct="0">
              <a:spcBef>
                <a:spcPct val="50000"/>
              </a:spcBef>
            </a:pPr>
            <a:r>
              <a:rPr lang="en-US" altLang="en-US" sz="2000" b="1" u="none" dirty="0" err="1"/>
              <a:t>cơ</a:t>
            </a:r>
            <a:r>
              <a:rPr lang="en-US" altLang="en-US" sz="2000" b="1" u="none" dirty="0"/>
              <a:t> </a:t>
            </a:r>
            <a:r>
              <a:rPr lang="en-US" altLang="en-US" sz="2000" b="1" u="none" dirty="0" err="1"/>
              <a:t>vân</a:t>
            </a:r>
            <a:r>
              <a:rPr lang="en-US" altLang="en-US" sz="2000" b="1" u="none" dirty="0">
                <a:latin typeface=".VnTime" panose="020B7200000000000000" pitchFamily="34" charset="0"/>
              </a:rPr>
              <a:t> </a:t>
            </a:r>
            <a:r>
              <a:rPr lang="en-US" altLang="en-US" sz="2000" b="1" u="none" dirty="0" err="1"/>
              <a:t>là</a:t>
            </a:r>
            <a:r>
              <a:rPr lang="en-US" altLang="en-US" sz="2000" b="1" u="none" dirty="0">
                <a:latin typeface=".VnTime" panose="020B7200000000000000" pitchFamily="34" charset="0"/>
              </a:rPr>
              <a:t> </a:t>
            </a:r>
            <a:r>
              <a:rPr lang="en-US" altLang="en-US" sz="2000" b="1" u="none" dirty="0" err="1"/>
              <a:t>hoạt</a:t>
            </a:r>
            <a:r>
              <a:rPr lang="en-US" altLang="en-US" sz="2000" b="1" u="none" dirty="0">
                <a:latin typeface=".VnTime" panose="020B7200000000000000" pitchFamily="34" charset="0"/>
              </a:rPr>
              <a:t> </a:t>
            </a:r>
            <a:r>
              <a:rPr lang="en-US" altLang="en-US" sz="2000" b="1" u="none" dirty="0" err="1">
                <a:latin typeface=".VnTime" panose="020B7200000000000000" pitchFamily="34" charset="0"/>
              </a:rPr>
              <a:t>đ</a:t>
            </a:r>
            <a:r>
              <a:rPr lang="en-US" altLang="en-US" sz="2000" b="1" u="none" dirty="0" err="1"/>
              <a:t>ộng</a:t>
            </a:r>
            <a:r>
              <a:rPr lang="en-US" altLang="en-US" sz="2000" b="1" u="none" dirty="0">
                <a:latin typeface=".VnTime" panose="020B7200000000000000" pitchFamily="34" charset="0"/>
              </a:rPr>
              <a:t>....................</a:t>
            </a:r>
          </a:p>
        </p:txBody>
      </p:sp>
      <p:sp>
        <p:nvSpPr>
          <p:cNvPr id="28748" name="Text Box 76"/>
          <p:cNvSpPr txBox="1">
            <a:spLocks noChangeArrowheads="1"/>
          </p:cNvSpPr>
          <p:nvPr/>
        </p:nvSpPr>
        <p:spPr bwMode="auto">
          <a:xfrm>
            <a:off x="5078413" y="4978401"/>
            <a:ext cx="383698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spcBef>
                <a:spcPct val="50000"/>
              </a:spcBef>
            </a:pPr>
            <a:r>
              <a:rPr lang="en-US" altLang="en-US" sz="2000" b="1" u="none" dirty="0">
                <a:latin typeface="VNI-Times" pitchFamily="2" charset="0"/>
              </a:rPr>
              <a:t> ……………….</a:t>
            </a:r>
            <a:r>
              <a:rPr lang="en-US" altLang="en-US" sz="2000" b="1" u="none" dirty="0" err="1">
                <a:latin typeface="VNI-Times" pitchFamily="2" charset="0"/>
              </a:rPr>
              <a:t>hoạt</a:t>
            </a:r>
            <a:r>
              <a:rPr lang="en-US" altLang="en-US" sz="2000" b="1" u="none" dirty="0">
                <a:latin typeface=".VnTime" panose="020B7200000000000000" pitchFamily="34" charset="0"/>
              </a:rPr>
              <a:t> </a:t>
            </a:r>
            <a:r>
              <a:rPr lang="en-US" altLang="en-US" sz="2000" b="1" u="none" dirty="0" err="1"/>
              <a:t>động</a:t>
            </a:r>
            <a:r>
              <a:rPr lang="en-US" altLang="en-US" sz="2000" b="1" u="none" dirty="0">
                <a:latin typeface=".VnTime" panose="020B7200000000000000" pitchFamily="34" charset="0"/>
              </a:rPr>
              <a:t> </a:t>
            </a:r>
            <a:r>
              <a:rPr lang="en-US" altLang="en-US" sz="2000" b="1" u="none" dirty="0" err="1"/>
              <a:t>cơ</a:t>
            </a:r>
            <a:r>
              <a:rPr lang="en-US" altLang="en-US" sz="2000" b="1" u="none" dirty="0"/>
              <a:t> </a:t>
            </a:r>
            <a:r>
              <a:rPr lang="en-US" altLang="en-US" sz="2000" b="1" u="none" dirty="0" err="1"/>
              <a:t>quan</a:t>
            </a:r>
            <a:r>
              <a:rPr lang="en-US" altLang="en-US" sz="2000" b="1" u="none" dirty="0">
                <a:latin typeface="VNI-Times" pitchFamily="2" charset="0"/>
              </a:rPr>
              <a:t> …………………… </a:t>
            </a:r>
            <a:r>
              <a:rPr lang="en-US" altLang="en-US" sz="2000" b="1" u="none" dirty="0" err="1"/>
              <a:t>và</a:t>
            </a:r>
            <a:r>
              <a:rPr lang="en-US" altLang="en-US" sz="2000" b="1" u="none" dirty="0">
                <a:latin typeface=".VnTime" panose="020B7200000000000000" pitchFamily="34" charset="0"/>
              </a:rPr>
              <a:t> </a:t>
            </a:r>
            <a:r>
              <a:rPr lang="en-US" altLang="en-US" b="1" u="none" dirty="0" err="1">
                <a:latin typeface="Arial" panose="020B0604020202020204" pitchFamily="34" charset="0"/>
              </a:rPr>
              <a:t>cơ</a:t>
            </a:r>
            <a:r>
              <a:rPr lang="en-US" altLang="en-US" b="1" u="none" dirty="0">
                <a:latin typeface="Arial" panose="020B0604020202020204" pitchFamily="34" charset="0"/>
              </a:rPr>
              <a:t> </a:t>
            </a:r>
            <a:r>
              <a:rPr lang="en-US" altLang="en-US" b="1" u="none" dirty="0" err="1">
                <a:latin typeface="Arial" panose="020B0604020202020204" pitchFamily="34" charset="0"/>
              </a:rPr>
              <a:t>quan</a:t>
            </a:r>
            <a:r>
              <a:rPr lang="en-US" altLang="en-US" dirty="0">
                <a:latin typeface="Arial" panose="020B0604020202020204" pitchFamily="34" charset="0"/>
              </a:rPr>
              <a:t> </a:t>
            </a:r>
            <a:r>
              <a:rPr lang="en-US" altLang="en-US" sz="2000" b="1" u="none" dirty="0" err="1"/>
              <a:t>sinh</a:t>
            </a:r>
            <a:r>
              <a:rPr lang="en-US" altLang="en-US" sz="2000" b="1" u="none" dirty="0">
                <a:latin typeface=".VnTime" panose="020B7200000000000000" pitchFamily="34" charset="0"/>
              </a:rPr>
              <a:t> </a:t>
            </a:r>
            <a:r>
              <a:rPr lang="en-US" altLang="en-US" sz="2000" b="1" u="none" dirty="0" err="1"/>
              <a:t>sản</a:t>
            </a:r>
            <a:r>
              <a:rPr lang="en-US" altLang="en-US" sz="2000" b="1" u="none" dirty="0">
                <a:latin typeface=".VnTime" panose="020B7200000000000000" pitchFamily="34" charset="0"/>
              </a:rPr>
              <a:t> </a:t>
            </a:r>
            <a:r>
              <a:rPr lang="en-US" altLang="en-US" sz="2000" b="1" u="none" dirty="0" err="1"/>
              <a:t>là</a:t>
            </a:r>
            <a:r>
              <a:rPr lang="en-US" altLang="en-US" sz="2000" b="1" u="none" dirty="0">
                <a:latin typeface=".VnTime" panose="020B7200000000000000" pitchFamily="34" charset="0"/>
              </a:rPr>
              <a:t> </a:t>
            </a:r>
            <a:r>
              <a:rPr lang="en-US" altLang="en-US" sz="2000" b="1" u="none" dirty="0" err="1"/>
              <a:t>hoạt</a:t>
            </a:r>
            <a:r>
              <a:rPr lang="en-US" altLang="en-US" sz="2000" b="1" u="none" dirty="0">
                <a:latin typeface=".VnTime" panose="020B7200000000000000" pitchFamily="34" charset="0"/>
              </a:rPr>
              <a:t> </a:t>
            </a:r>
            <a:r>
              <a:rPr lang="en-US" altLang="en-US" sz="2000" b="1" u="none" dirty="0" err="1"/>
              <a:t>động</a:t>
            </a:r>
            <a:r>
              <a:rPr lang="en-US" altLang="en-US" sz="2000" b="1" u="none" dirty="0">
                <a:latin typeface="VNI-Times" pitchFamily="2" charset="0"/>
              </a:rPr>
              <a:t> …………………………………</a:t>
            </a:r>
          </a:p>
        </p:txBody>
      </p:sp>
      <p:sp>
        <p:nvSpPr>
          <p:cNvPr id="28749" name="Text Box 77"/>
          <p:cNvSpPr txBox="1">
            <a:spLocks noChangeArrowheads="1"/>
          </p:cNvSpPr>
          <p:nvPr/>
        </p:nvSpPr>
        <p:spPr bwMode="auto">
          <a:xfrm>
            <a:off x="5600700" y="2875325"/>
            <a:ext cx="83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000" b="1" u="none" dirty="0">
                <a:latin typeface="VNI-Times" pitchFamily="2" charset="0"/>
              </a:rPr>
              <a:t>(3)</a:t>
            </a:r>
          </a:p>
        </p:txBody>
      </p:sp>
      <p:sp>
        <p:nvSpPr>
          <p:cNvPr id="28750" name="Text Box 78"/>
          <p:cNvSpPr txBox="1">
            <a:spLocks noChangeArrowheads="1"/>
          </p:cNvSpPr>
          <p:nvPr/>
        </p:nvSpPr>
        <p:spPr bwMode="auto">
          <a:xfrm>
            <a:off x="7848600" y="3412259"/>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000" b="1" u="none" dirty="0">
                <a:latin typeface="VNI-Times" pitchFamily="2" charset="0"/>
              </a:rPr>
              <a:t>(4)</a:t>
            </a:r>
          </a:p>
        </p:txBody>
      </p:sp>
      <p:sp>
        <p:nvSpPr>
          <p:cNvPr id="28751" name="Text Box 79"/>
          <p:cNvSpPr txBox="1">
            <a:spLocks noChangeArrowheads="1"/>
          </p:cNvSpPr>
          <p:nvPr/>
        </p:nvSpPr>
        <p:spPr bwMode="auto">
          <a:xfrm>
            <a:off x="5078413" y="4960479"/>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000" b="1" u="none" dirty="0">
                <a:latin typeface="VNI-Times" pitchFamily="2" charset="0"/>
              </a:rPr>
              <a:t>(5)</a:t>
            </a:r>
          </a:p>
        </p:txBody>
      </p:sp>
      <p:sp>
        <p:nvSpPr>
          <p:cNvPr id="28752" name="Text Box 80"/>
          <p:cNvSpPr txBox="1">
            <a:spLocks noChangeArrowheads="1"/>
          </p:cNvSpPr>
          <p:nvPr/>
        </p:nvSpPr>
        <p:spPr bwMode="auto">
          <a:xfrm>
            <a:off x="5294313" y="5292893"/>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000" b="1" u="none" dirty="0">
                <a:latin typeface="VNI-Times" pitchFamily="2" charset="0"/>
              </a:rPr>
              <a:t>(6)</a:t>
            </a:r>
          </a:p>
        </p:txBody>
      </p:sp>
      <p:sp>
        <p:nvSpPr>
          <p:cNvPr id="28753" name="Text Box 81"/>
          <p:cNvSpPr txBox="1">
            <a:spLocks noChangeArrowheads="1"/>
          </p:cNvSpPr>
          <p:nvPr/>
        </p:nvSpPr>
        <p:spPr bwMode="auto">
          <a:xfrm>
            <a:off x="7315200" y="5639716"/>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000" b="1" u="none" dirty="0">
                <a:latin typeface="VNI-Times" pitchFamily="2" charset="0"/>
              </a:rPr>
              <a:t>(7)</a:t>
            </a:r>
          </a:p>
        </p:txBody>
      </p:sp>
      <p:sp>
        <p:nvSpPr>
          <p:cNvPr id="28754" name="Text Box 82"/>
          <p:cNvSpPr txBox="1">
            <a:spLocks noChangeArrowheads="1"/>
          </p:cNvSpPr>
          <p:nvPr/>
        </p:nvSpPr>
        <p:spPr bwMode="auto">
          <a:xfrm>
            <a:off x="5181600" y="2845956"/>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000" b="1" u="none" dirty="0" err="1">
                <a:solidFill>
                  <a:srgbClr val="0000CC"/>
                </a:solidFill>
              </a:rPr>
              <a:t>Điều</a:t>
            </a:r>
            <a:r>
              <a:rPr lang="en-US" altLang="en-US" sz="2000" b="1" u="none" dirty="0">
                <a:solidFill>
                  <a:srgbClr val="0000CC"/>
                </a:solidFill>
                <a:latin typeface=".VnTime" panose="020B7200000000000000" pitchFamily="34" charset="0"/>
              </a:rPr>
              <a:t> </a:t>
            </a:r>
            <a:r>
              <a:rPr lang="en-US" altLang="en-US" sz="2000" b="1" u="none" dirty="0" err="1">
                <a:solidFill>
                  <a:srgbClr val="0000CC"/>
                </a:solidFill>
              </a:rPr>
              <a:t>khiển</a:t>
            </a:r>
            <a:endParaRPr lang="en-US" altLang="en-US" sz="2000" b="1" u="none" dirty="0">
              <a:solidFill>
                <a:srgbClr val="0000CC"/>
              </a:solidFill>
            </a:endParaRPr>
          </a:p>
        </p:txBody>
      </p:sp>
      <p:sp>
        <p:nvSpPr>
          <p:cNvPr id="28755" name="Text Box 83"/>
          <p:cNvSpPr txBox="1">
            <a:spLocks noChangeArrowheads="1"/>
          </p:cNvSpPr>
          <p:nvPr/>
        </p:nvSpPr>
        <p:spPr bwMode="auto">
          <a:xfrm>
            <a:off x="4914900" y="4915236"/>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000" b="1" u="none" dirty="0" err="1">
                <a:solidFill>
                  <a:srgbClr val="0000CC"/>
                </a:solidFill>
              </a:rPr>
              <a:t>Điều</a:t>
            </a:r>
            <a:r>
              <a:rPr lang="en-US" altLang="en-US" sz="2000" b="1" u="none" dirty="0">
                <a:solidFill>
                  <a:srgbClr val="0000CC"/>
                </a:solidFill>
                <a:latin typeface=".VnTime" panose="020B7200000000000000" pitchFamily="34" charset="0"/>
              </a:rPr>
              <a:t> </a:t>
            </a:r>
            <a:r>
              <a:rPr lang="en-US" altLang="en-US" sz="2000" b="1" u="none" dirty="0" err="1">
                <a:solidFill>
                  <a:srgbClr val="0000CC"/>
                </a:solidFill>
              </a:rPr>
              <a:t>hoà</a:t>
            </a:r>
            <a:endParaRPr lang="en-US" altLang="en-US" sz="2000" b="1" u="none" dirty="0">
              <a:solidFill>
                <a:srgbClr val="0000CC"/>
              </a:solidFill>
            </a:endParaRPr>
          </a:p>
        </p:txBody>
      </p:sp>
      <p:sp>
        <p:nvSpPr>
          <p:cNvPr id="28756" name="Text Box 84"/>
          <p:cNvSpPr txBox="1">
            <a:spLocks noChangeArrowheads="1"/>
          </p:cNvSpPr>
          <p:nvPr/>
        </p:nvSpPr>
        <p:spPr bwMode="auto">
          <a:xfrm>
            <a:off x="4686301" y="5256212"/>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spcBef>
                <a:spcPct val="50000"/>
              </a:spcBef>
            </a:pPr>
            <a:r>
              <a:rPr lang="en-US" altLang="en-US" sz="2000" b="1" u="none" dirty="0" err="1">
                <a:solidFill>
                  <a:srgbClr val="0000CC"/>
                </a:solidFill>
              </a:rPr>
              <a:t>sinh</a:t>
            </a:r>
            <a:r>
              <a:rPr lang="en-US" altLang="en-US" sz="2000" b="1" u="none" dirty="0">
                <a:solidFill>
                  <a:srgbClr val="0000CC"/>
                </a:solidFill>
                <a:latin typeface=".VnTime" panose="020B7200000000000000" pitchFamily="34" charset="0"/>
              </a:rPr>
              <a:t> </a:t>
            </a:r>
            <a:r>
              <a:rPr lang="en-US" altLang="en-US" sz="2000" b="1" u="none" dirty="0" err="1">
                <a:solidFill>
                  <a:srgbClr val="0000CC"/>
                </a:solidFill>
              </a:rPr>
              <a:t>dưỡng</a:t>
            </a:r>
            <a:r>
              <a:rPr lang="en-US" altLang="en-US" sz="2000" b="1" u="none" dirty="0">
                <a:solidFill>
                  <a:srgbClr val="0000CC"/>
                </a:solidFill>
              </a:rPr>
              <a:t> </a:t>
            </a:r>
          </a:p>
        </p:txBody>
      </p:sp>
      <p:sp>
        <p:nvSpPr>
          <p:cNvPr id="28757" name="Text Box 85"/>
          <p:cNvSpPr txBox="1">
            <a:spLocks noChangeArrowheads="1"/>
          </p:cNvSpPr>
          <p:nvPr/>
        </p:nvSpPr>
        <p:spPr bwMode="auto">
          <a:xfrm>
            <a:off x="6629401" y="5625138"/>
            <a:ext cx="2324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000" b="1" u="none" dirty="0" err="1">
                <a:solidFill>
                  <a:srgbClr val="0000CC"/>
                </a:solidFill>
              </a:rPr>
              <a:t>không</a:t>
            </a:r>
            <a:r>
              <a:rPr lang="en-US" altLang="en-US" sz="2000" b="1" u="none" dirty="0">
                <a:solidFill>
                  <a:srgbClr val="0000CC"/>
                </a:solidFill>
                <a:latin typeface=".VnTime" panose="020B7200000000000000" pitchFamily="34" charset="0"/>
              </a:rPr>
              <a:t> </a:t>
            </a:r>
            <a:r>
              <a:rPr lang="en-US" altLang="en-US" sz="2000" b="1" u="none" dirty="0" err="1">
                <a:solidFill>
                  <a:srgbClr val="0000CC"/>
                </a:solidFill>
                <a:latin typeface=".VnTime" panose="020B7200000000000000" pitchFamily="34" charset="0"/>
              </a:rPr>
              <a:t>cã</a:t>
            </a:r>
            <a:r>
              <a:rPr lang="en-US" altLang="en-US" sz="2000" b="1" u="none" dirty="0">
                <a:solidFill>
                  <a:srgbClr val="0000CC"/>
                </a:solidFill>
                <a:latin typeface=".VnTime" panose="020B7200000000000000" pitchFamily="34" charset="0"/>
              </a:rPr>
              <a:t> </a:t>
            </a:r>
            <a:r>
              <a:rPr lang="en-US" altLang="en-US" sz="2000" b="1" u="none" dirty="0">
                <a:solidFill>
                  <a:srgbClr val="0000CC"/>
                </a:solidFill>
              </a:rPr>
              <a:t>ý</a:t>
            </a:r>
            <a:r>
              <a:rPr lang="en-US" altLang="en-US" sz="2000" b="1" u="none" dirty="0">
                <a:solidFill>
                  <a:srgbClr val="0000CC"/>
                </a:solidFill>
                <a:latin typeface=".VnTime" panose="020B7200000000000000" pitchFamily="34" charset="0"/>
              </a:rPr>
              <a:t> </a:t>
            </a:r>
            <a:r>
              <a:rPr lang="en-US" altLang="en-US" sz="2000" b="1" u="none" dirty="0" err="1">
                <a:solidFill>
                  <a:srgbClr val="0000CC"/>
                </a:solidFill>
              </a:rPr>
              <a:t>thức</a:t>
            </a:r>
            <a:endParaRPr lang="en-US" altLang="en-US" sz="2000" b="1" u="none" dirty="0">
              <a:solidFill>
                <a:srgbClr val="0000CC"/>
              </a:solidFill>
            </a:endParaRPr>
          </a:p>
        </p:txBody>
      </p:sp>
      <p:sp>
        <p:nvSpPr>
          <p:cNvPr id="28758" name="Text Box 86"/>
          <p:cNvSpPr txBox="1">
            <a:spLocks noChangeArrowheads="1"/>
          </p:cNvSpPr>
          <p:nvPr/>
        </p:nvSpPr>
        <p:spPr bwMode="auto">
          <a:xfrm>
            <a:off x="7477125" y="3441628"/>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000" b="1" u="none" dirty="0" err="1">
                <a:solidFill>
                  <a:srgbClr val="0000CC"/>
                </a:solidFill>
              </a:rPr>
              <a:t>có</a:t>
            </a:r>
            <a:r>
              <a:rPr lang="en-US" altLang="en-US" sz="2000" b="1" u="none" dirty="0">
                <a:solidFill>
                  <a:srgbClr val="0000CC"/>
                </a:solidFill>
              </a:rPr>
              <a:t> ý </a:t>
            </a:r>
            <a:r>
              <a:rPr lang="en-US" altLang="en-US" sz="2000" b="1" u="none" dirty="0" err="1">
                <a:solidFill>
                  <a:srgbClr val="0000CC"/>
                </a:solidFill>
              </a:rPr>
              <a:t>thức</a:t>
            </a:r>
            <a:endParaRPr lang="en-US" altLang="en-US" sz="2000" b="1" u="none" dirty="0">
              <a:solidFill>
                <a:srgbClr val="0000CC"/>
              </a:solidFill>
            </a:endParaRPr>
          </a:p>
        </p:txBody>
      </p:sp>
    </p:spTree>
    <p:extLst>
      <p:ext uri="{BB962C8B-B14F-4D97-AF65-F5344CB8AC3E}">
        <p14:creationId xmlns:p14="http://schemas.microsoft.com/office/powerpoint/2010/main" val="35587974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8737"/>
                                        </p:tgtEl>
                                        <p:attrNameLst>
                                          <p:attrName>style.visibility</p:attrName>
                                        </p:attrNameLst>
                                      </p:cBhvr>
                                      <p:to>
                                        <p:strVal val="visible"/>
                                      </p:to>
                                    </p:set>
                                    <p:anim calcmode="discrete" valueType="clr">
                                      <p:cBhvr override="childStyle">
                                        <p:cTn id="7" dur="80"/>
                                        <p:tgtEl>
                                          <p:spTgt spid="2873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737"/>
                                        </p:tgtEl>
                                        <p:attrNameLst>
                                          <p:attrName>fillcolor</p:attrName>
                                        </p:attrNameLst>
                                      </p:cBhvr>
                                      <p:tavLst>
                                        <p:tav tm="0">
                                          <p:val>
                                            <p:clrVal>
                                              <a:schemeClr val="accent2"/>
                                            </p:clrVal>
                                          </p:val>
                                        </p:tav>
                                        <p:tav tm="50000">
                                          <p:val>
                                            <p:clrVal>
                                              <a:schemeClr val="hlink"/>
                                            </p:clrVal>
                                          </p:val>
                                        </p:tav>
                                      </p:tavLst>
                                    </p:anim>
                                    <p:set>
                                      <p:cBhvr>
                                        <p:cTn id="9" dur="80"/>
                                        <p:tgtEl>
                                          <p:spTgt spid="2873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8738"/>
                                        </p:tgtEl>
                                        <p:attrNameLst>
                                          <p:attrName>style.visibility</p:attrName>
                                        </p:attrNameLst>
                                      </p:cBhvr>
                                      <p:to>
                                        <p:strVal val="visible"/>
                                      </p:to>
                                    </p:set>
                                    <p:anim calcmode="lin" valueType="num">
                                      <p:cBhvr>
                                        <p:cTn id="14" dur="500" fill="hold"/>
                                        <p:tgtEl>
                                          <p:spTgt spid="2873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8738"/>
                                        </p:tgtEl>
                                        <p:attrNameLst>
                                          <p:attrName>ppt_y</p:attrName>
                                        </p:attrNameLst>
                                      </p:cBhvr>
                                      <p:tavLst>
                                        <p:tav tm="0">
                                          <p:val>
                                            <p:strVal val="#ppt_y"/>
                                          </p:val>
                                        </p:tav>
                                        <p:tav tm="100000">
                                          <p:val>
                                            <p:strVal val="#ppt_y"/>
                                          </p:val>
                                        </p:tav>
                                      </p:tavLst>
                                    </p:anim>
                                    <p:anim calcmode="lin" valueType="num">
                                      <p:cBhvr>
                                        <p:cTn id="16" dur="500" fill="hold"/>
                                        <p:tgtEl>
                                          <p:spTgt spid="2873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873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8738"/>
                                        </p:tgtEl>
                                      </p:cBhvr>
                                    </p:animEffect>
                                  </p:childTnLst>
                                </p:cTn>
                              </p:par>
                              <p:par>
                                <p:cTn id="19" presetID="23" presetClass="entr" presetSubtype="16" fill="hold" grpId="0" nodeType="withEffect">
                                  <p:stCondLst>
                                    <p:cond delay="0"/>
                                  </p:stCondLst>
                                  <p:childTnLst>
                                    <p:set>
                                      <p:cBhvr>
                                        <p:cTn id="20" dur="1" fill="hold">
                                          <p:stCondLst>
                                            <p:cond delay="0"/>
                                          </p:stCondLst>
                                        </p:cTn>
                                        <p:tgtEl>
                                          <p:spTgt spid="28739"/>
                                        </p:tgtEl>
                                        <p:attrNameLst>
                                          <p:attrName>style.visibility</p:attrName>
                                        </p:attrNameLst>
                                      </p:cBhvr>
                                      <p:to>
                                        <p:strVal val="visible"/>
                                      </p:to>
                                    </p:set>
                                    <p:anim calcmode="lin" valueType="num">
                                      <p:cBhvr>
                                        <p:cTn id="21" dur="500" fill="hold"/>
                                        <p:tgtEl>
                                          <p:spTgt spid="28739"/>
                                        </p:tgtEl>
                                        <p:attrNameLst>
                                          <p:attrName>ppt_w</p:attrName>
                                        </p:attrNameLst>
                                      </p:cBhvr>
                                      <p:tavLst>
                                        <p:tav tm="0">
                                          <p:val>
                                            <p:fltVal val="0"/>
                                          </p:val>
                                        </p:tav>
                                        <p:tav tm="100000">
                                          <p:val>
                                            <p:strVal val="#ppt_w"/>
                                          </p:val>
                                        </p:tav>
                                      </p:tavLst>
                                    </p:anim>
                                    <p:anim calcmode="lin" valueType="num">
                                      <p:cBhvr>
                                        <p:cTn id="22" dur="500" fill="hold"/>
                                        <p:tgtEl>
                                          <p:spTgt spid="28739"/>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28740"/>
                                        </p:tgtEl>
                                        <p:attrNameLst>
                                          <p:attrName>style.visibility</p:attrName>
                                        </p:attrNameLst>
                                      </p:cBhvr>
                                      <p:to>
                                        <p:strVal val="visible"/>
                                      </p:to>
                                    </p:set>
                                    <p:anim calcmode="lin" valueType="num">
                                      <p:cBhvr>
                                        <p:cTn id="25" dur="500" fill="hold"/>
                                        <p:tgtEl>
                                          <p:spTgt spid="28740"/>
                                        </p:tgtEl>
                                        <p:attrNameLst>
                                          <p:attrName>ppt_w</p:attrName>
                                        </p:attrNameLst>
                                      </p:cBhvr>
                                      <p:tavLst>
                                        <p:tav tm="0">
                                          <p:val>
                                            <p:fltVal val="0"/>
                                          </p:val>
                                        </p:tav>
                                        <p:tav tm="100000">
                                          <p:val>
                                            <p:strVal val="#ppt_w"/>
                                          </p:val>
                                        </p:tav>
                                      </p:tavLst>
                                    </p:anim>
                                    <p:anim calcmode="lin" valueType="num">
                                      <p:cBhvr>
                                        <p:cTn id="26" dur="500" fill="hold"/>
                                        <p:tgtEl>
                                          <p:spTgt spid="28740"/>
                                        </p:tgtEl>
                                        <p:attrNameLst>
                                          <p:attrName>ppt_h</p:attrName>
                                        </p:attrNameLst>
                                      </p:cBhvr>
                                      <p:tavLst>
                                        <p:tav tm="0">
                                          <p:val>
                                            <p:fltVal val="0"/>
                                          </p:val>
                                        </p:tav>
                                        <p:tav tm="100000">
                                          <p:val>
                                            <p:strVal val="#ppt_h"/>
                                          </p:val>
                                        </p:tav>
                                      </p:tavLst>
                                    </p:anim>
                                  </p:childTnLst>
                                </p:cTn>
                              </p:par>
                              <p:par>
                                <p:cTn id="27" presetID="27" presetClass="entr" presetSubtype="0" fill="hold" grpId="0" nodeType="withEffect">
                                  <p:stCondLst>
                                    <p:cond delay="0"/>
                                  </p:stCondLst>
                                  <p:iterate type="lt">
                                    <p:tmPct val="50000"/>
                                  </p:iterate>
                                  <p:childTnLst>
                                    <p:set>
                                      <p:cBhvr>
                                        <p:cTn id="28" dur="1" fill="hold">
                                          <p:stCondLst>
                                            <p:cond delay="0"/>
                                          </p:stCondLst>
                                        </p:cTn>
                                        <p:tgtEl>
                                          <p:spTgt spid="28741"/>
                                        </p:tgtEl>
                                        <p:attrNameLst>
                                          <p:attrName>style.visibility</p:attrName>
                                        </p:attrNameLst>
                                      </p:cBhvr>
                                      <p:to>
                                        <p:strVal val="visible"/>
                                      </p:to>
                                    </p:set>
                                    <p:anim calcmode="discrete" valueType="clr">
                                      <p:cBhvr override="childStyle">
                                        <p:cTn id="29" dur="80"/>
                                        <p:tgtEl>
                                          <p:spTgt spid="28741"/>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28741"/>
                                        </p:tgtEl>
                                        <p:attrNameLst>
                                          <p:attrName>fillcolor</p:attrName>
                                        </p:attrNameLst>
                                      </p:cBhvr>
                                      <p:tavLst>
                                        <p:tav tm="0">
                                          <p:val>
                                            <p:clrVal>
                                              <a:schemeClr val="accent2"/>
                                            </p:clrVal>
                                          </p:val>
                                        </p:tav>
                                        <p:tav tm="50000">
                                          <p:val>
                                            <p:clrVal>
                                              <a:schemeClr val="hlink"/>
                                            </p:clrVal>
                                          </p:val>
                                        </p:tav>
                                      </p:tavLst>
                                    </p:anim>
                                    <p:set>
                                      <p:cBhvr>
                                        <p:cTn id="31" dur="80"/>
                                        <p:tgtEl>
                                          <p:spTgt spid="28741"/>
                                        </p:tgtEl>
                                        <p:attrNameLst>
                                          <p:attrName>fill.type</p:attrName>
                                        </p:attrNameLst>
                                      </p:cBhvr>
                                      <p:to>
                                        <p:strVal val="solid"/>
                                      </p:to>
                                    </p:set>
                                  </p:childTnLst>
                                </p:cTn>
                              </p:par>
                              <p:par>
                                <p:cTn id="32" presetID="27" presetClass="entr" presetSubtype="0" fill="hold" grpId="0" nodeType="withEffect">
                                  <p:stCondLst>
                                    <p:cond delay="0"/>
                                  </p:stCondLst>
                                  <p:iterate type="lt">
                                    <p:tmPct val="50000"/>
                                  </p:iterate>
                                  <p:childTnLst>
                                    <p:set>
                                      <p:cBhvr>
                                        <p:cTn id="33" dur="1" fill="hold">
                                          <p:stCondLst>
                                            <p:cond delay="0"/>
                                          </p:stCondLst>
                                        </p:cTn>
                                        <p:tgtEl>
                                          <p:spTgt spid="28742"/>
                                        </p:tgtEl>
                                        <p:attrNameLst>
                                          <p:attrName>style.visibility</p:attrName>
                                        </p:attrNameLst>
                                      </p:cBhvr>
                                      <p:to>
                                        <p:strVal val="visible"/>
                                      </p:to>
                                    </p:set>
                                    <p:anim calcmode="discrete" valueType="clr">
                                      <p:cBhvr override="childStyle">
                                        <p:cTn id="34" dur="80"/>
                                        <p:tgtEl>
                                          <p:spTgt spid="28742"/>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28742"/>
                                        </p:tgtEl>
                                        <p:attrNameLst>
                                          <p:attrName>fillcolor</p:attrName>
                                        </p:attrNameLst>
                                      </p:cBhvr>
                                      <p:tavLst>
                                        <p:tav tm="0">
                                          <p:val>
                                            <p:clrVal>
                                              <a:schemeClr val="accent2"/>
                                            </p:clrVal>
                                          </p:val>
                                        </p:tav>
                                        <p:tav tm="50000">
                                          <p:val>
                                            <p:clrVal>
                                              <a:schemeClr val="hlink"/>
                                            </p:clrVal>
                                          </p:val>
                                        </p:tav>
                                      </p:tavLst>
                                    </p:anim>
                                    <p:set>
                                      <p:cBhvr>
                                        <p:cTn id="36" dur="80"/>
                                        <p:tgtEl>
                                          <p:spTgt spid="28742"/>
                                        </p:tgtEl>
                                        <p:attrNameLst>
                                          <p:attrName>fill.type</p:attrName>
                                        </p:attrNameLst>
                                      </p:cBhvr>
                                      <p:to>
                                        <p:strVal val="solid"/>
                                      </p:to>
                                    </p:set>
                                  </p:childTnLst>
                                </p:cTn>
                              </p:par>
                              <p:par>
                                <p:cTn id="37" presetID="27" presetClass="entr" presetSubtype="0" fill="hold" nodeType="withEffect">
                                  <p:stCondLst>
                                    <p:cond delay="0"/>
                                  </p:stCondLst>
                                  <p:iterate type="lt">
                                    <p:tmPct val="50000"/>
                                  </p:iterate>
                                  <p:childTnLst>
                                    <p:set>
                                      <p:cBhvr>
                                        <p:cTn id="38" dur="1" fill="hold">
                                          <p:stCondLst>
                                            <p:cond delay="0"/>
                                          </p:stCondLst>
                                        </p:cTn>
                                        <p:tgtEl>
                                          <p:spTgt spid="28747"/>
                                        </p:tgtEl>
                                        <p:attrNameLst>
                                          <p:attrName>style.visibility</p:attrName>
                                        </p:attrNameLst>
                                      </p:cBhvr>
                                      <p:to>
                                        <p:strVal val="visible"/>
                                      </p:to>
                                    </p:set>
                                    <p:anim calcmode="discrete" valueType="clr">
                                      <p:cBhvr override="childStyle">
                                        <p:cTn id="39" dur="80"/>
                                        <p:tgtEl>
                                          <p:spTgt spid="28747"/>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28747"/>
                                        </p:tgtEl>
                                        <p:attrNameLst>
                                          <p:attrName>fillcolor</p:attrName>
                                        </p:attrNameLst>
                                      </p:cBhvr>
                                      <p:tavLst>
                                        <p:tav tm="0">
                                          <p:val>
                                            <p:clrVal>
                                              <a:schemeClr val="accent2"/>
                                            </p:clrVal>
                                          </p:val>
                                        </p:tav>
                                        <p:tav tm="50000">
                                          <p:val>
                                            <p:clrVal>
                                              <a:schemeClr val="hlink"/>
                                            </p:clrVal>
                                          </p:val>
                                        </p:tav>
                                      </p:tavLst>
                                    </p:anim>
                                    <p:set>
                                      <p:cBhvr>
                                        <p:cTn id="41" dur="80"/>
                                        <p:tgtEl>
                                          <p:spTgt spid="28747"/>
                                        </p:tgtEl>
                                        <p:attrNameLst>
                                          <p:attrName>fill.type</p:attrName>
                                        </p:attrNameLst>
                                      </p:cBhvr>
                                      <p:to>
                                        <p:strVal val="solid"/>
                                      </p:to>
                                    </p:set>
                                  </p:childTnLst>
                                </p:cTn>
                              </p:par>
                              <p:par>
                                <p:cTn id="42" presetID="27" presetClass="entr" presetSubtype="0" fill="hold" nodeType="withEffect">
                                  <p:stCondLst>
                                    <p:cond delay="0"/>
                                  </p:stCondLst>
                                  <p:iterate type="lt">
                                    <p:tmPct val="50000"/>
                                  </p:iterate>
                                  <p:childTnLst>
                                    <p:set>
                                      <p:cBhvr>
                                        <p:cTn id="43" dur="1" fill="hold">
                                          <p:stCondLst>
                                            <p:cond delay="0"/>
                                          </p:stCondLst>
                                        </p:cTn>
                                        <p:tgtEl>
                                          <p:spTgt spid="28748"/>
                                        </p:tgtEl>
                                        <p:attrNameLst>
                                          <p:attrName>style.visibility</p:attrName>
                                        </p:attrNameLst>
                                      </p:cBhvr>
                                      <p:to>
                                        <p:strVal val="visible"/>
                                      </p:to>
                                    </p:set>
                                    <p:anim calcmode="discrete" valueType="clr">
                                      <p:cBhvr override="childStyle">
                                        <p:cTn id="44" dur="80"/>
                                        <p:tgtEl>
                                          <p:spTgt spid="28748"/>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28748"/>
                                        </p:tgtEl>
                                        <p:attrNameLst>
                                          <p:attrName>fillcolor</p:attrName>
                                        </p:attrNameLst>
                                      </p:cBhvr>
                                      <p:tavLst>
                                        <p:tav tm="0">
                                          <p:val>
                                            <p:clrVal>
                                              <a:schemeClr val="accent2"/>
                                            </p:clrVal>
                                          </p:val>
                                        </p:tav>
                                        <p:tav tm="50000">
                                          <p:val>
                                            <p:clrVal>
                                              <a:schemeClr val="hlink"/>
                                            </p:clrVal>
                                          </p:val>
                                        </p:tav>
                                      </p:tavLst>
                                    </p:anim>
                                    <p:set>
                                      <p:cBhvr>
                                        <p:cTn id="46" dur="80"/>
                                        <p:tgtEl>
                                          <p:spTgt spid="28748"/>
                                        </p:tgtEl>
                                        <p:attrNameLst>
                                          <p:attrName>fill.type</p:attrName>
                                        </p:attrNameLst>
                                      </p:cBhvr>
                                      <p:to>
                                        <p:strVal val="solid"/>
                                      </p:to>
                                    </p:set>
                                  </p:childTnLst>
                                </p:cTn>
                              </p:par>
                              <p:par>
                                <p:cTn id="47" presetID="47" presetClass="entr" presetSubtype="0" fill="hold" grpId="0" nodeType="withEffect">
                                  <p:stCondLst>
                                    <p:cond delay="0"/>
                                  </p:stCondLst>
                                  <p:childTnLst>
                                    <p:set>
                                      <p:cBhvr>
                                        <p:cTn id="48" dur="1" fill="hold">
                                          <p:stCondLst>
                                            <p:cond delay="0"/>
                                          </p:stCondLst>
                                        </p:cTn>
                                        <p:tgtEl>
                                          <p:spTgt spid="28743"/>
                                        </p:tgtEl>
                                        <p:attrNameLst>
                                          <p:attrName>style.visibility</p:attrName>
                                        </p:attrNameLst>
                                      </p:cBhvr>
                                      <p:to>
                                        <p:strVal val="visible"/>
                                      </p:to>
                                    </p:set>
                                    <p:animEffect transition="in" filter="fade">
                                      <p:cBhvr>
                                        <p:cTn id="49" dur="1000"/>
                                        <p:tgtEl>
                                          <p:spTgt spid="28743"/>
                                        </p:tgtEl>
                                      </p:cBhvr>
                                    </p:animEffect>
                                    <p:anim calcmode="lin" valueType="num">
                                      <p:cBhvr>
                                        <p:cTn id="50" dur="1000" fill="hold"/>
                                        <p:tgtEl>
                                          <p:spTgt spid="28743"/>
                                        </p:tgtEl>
                                        <p:attrNameLst>
                                          <p:attrName>ppt_x</p:attrName>
                                        </p:attrNameLst>
                                      </p:cBhvr>
                                      <p:tavLst>
                                        <p:tav tm="0">
                                          <p:val>
                                            <p:strVal val="#ppt_x"/>
                                          </p:val>
                                        </p:tav>
                                        <p:tav tm="100000">
                                          <p:val>
                                            <p:strVal val="#ppt_x"/>
                                          </p:val>
                                        </p:tav>
                                      </p:tavLst>
                                    </p:anim>
                                    <p:anim calcmode="lin" valueType="num">
                                      <p:cBhvr>
                                        <p:cTn id="51" dur="1000" fill="hold"/>
                                        <p:tgtEl>
                                          <p:spTgt spid="28743"/>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8744"/>
                                        </p:tgtEl>
                                        <p:attrNameLst>
                                          <p:attrName>style.visibility</p:attrName>
                                        </p:attrNameLst>
                                      </p:cBhvr>
                                      <p:to>
                                        <p:strVal val="visible"/>
                                      </p:to>
                                    </p:set>
                                    <p:animEffect transition="in" filter="fade">
                                      <p:cBhvr>
                                        <p:cTn id="54" dur="1000"/>
                                        <p:tgtEl>
                                          <p:spTgt spid="28744"/>
                                        </p:tgtEl>
                                      </p:cBhvr>
                                    </p:animEffect>
                                    <p:anim calcmode="lin" valueType="num">
                                      <p:cBhvr>
                                        <p:cTn id="55" dur="1000" fill="hold"/>
                                        <p:tgtEl>
                                          <p:spTgt spid="28744"/>
                                        </p:tgtEl>
                                        <p:attrNameLst>
                                          <p:attrName>ppt_x</p:attrName>
                                        </p:attrNameLst>
                                      </p:cBhvr>
                                      <p:tavLst>
                                        <p:tav tm="0">
                                          <p:val>
                                            <p:strVal val="#ppt_x"/>
                                          </p:val>
                                        </p:tav>
                                        <p:tav tm="100000">
                                          <p:val>
                                            <p:strVal val="#ppt_x"/>
                                          </p:val>
                                        </p:tav>
                                      </p:tavLst>
                                    </p:anim>
                                    <p:anim calcmode="lin" valueType="num">
                                      <p:cBhvr>
                                        <p:cTn id="56" dur="1000" fill="hold"/>
                                        <p:tgtEl>
                                          <p:spTgt spid="28744"/>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8749"/>
                                        </p:tgtEl>
                                        <p:attrNameLst>
                                          <p:attrName>style.visibility</p:attrName>
                                        </p:attrNameLst>
                                      </p:cBhvr>
                                      <p:to>
                                        <p:strVal val="visible"/>
                                      </p:to>
                                    </p:set>
                                    <p:animEffect transition="in" filter="fade">
                                      <p:cBhvr>
                                        <p:cTn id="59" dur="1000"/>
                                        <p:tgtEl>
                                          <p:spTgt spid="28749"/>
                                        </p:tgtEl>
                                      </p:cBhvr>
                                    </p:animEffect>
                                    <p:anim calcmode="lin" valueType="num">
                                      <p:cBhvr>
                                        <p:cTn id="60" dur="1000" fill="hold"/>
                                        <p:tgtEl>
                                          <p:spTgt spid="28749"/>
                                        </p:tgtEl>
                                        <p:attrNameLst>
                                          <p:attrName>ppt_x</p:attrName>
                                        </p:attrNameLst>
                                      </p:cBhvr>
                                      <p:tavLst>
                                        <p:tav tm="0">
                                          <p:val>
                                            <p:strVal val="#ppt_x"/>
                                          </p:val>
                                        </p:tav>
                                        <p:tav tm="100000">
                                          <p:val>
                                            <p:strVal val="#ppt_x"/>
                                          </p:val>
                                        </p:tav>
                                      </p:tavLst>
                                    </p:anim>
                                    <p:anim calcmode="lin" valueType="num">
                                      <p:cBhvr>
                                        <p:cTn id="61" dur="1000" fill="hold"/>
                                        <p:tgtEl>
                                          <p:spTgt spid="28749"/>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28750"/>
                                        </p:tgtEl>
                                        <p:attrNameLst>
                                          <p:attrName>style.visibility</p:attrName>
                                        </p:attrNameLst>
                                      </p:cBhvr>
                                      <p:to>
                                        <p:strVal val="visible"/>
                                      </p:to>
                                    </p:set>
                                    <p:animEffect transition="in" filter="fade">
                                      <p:cBhvr>
                                        <p:cTn id="64" dur="1000"/>
                                        <p:tgtEl>
                                          <p:spTgt spid="28750"/>
                                        </p:tgtEl>
                                      </p:cBhvr>
                                    </p:animEffect>
                                    <p:anim calcmode="lin" valueType="num">
                                      <p:cBhvr>
                                        <p:cTn id="65" dur="1000" fill="hold"/>
                                        <p:tgtEl>
                                          <p:spTgt spid="28750"/>
                                        </p:tgtEl>
                                        <p:attrNameLst>
                                          <p:attrName>ppt_x</p:attrName>
                                        </p:attrNameLst>
                                      </p:cBhvr>
                                      <p:tavLst>
                                        <p:tav tm="0">
                                          <p:val>
                                            <p:strVal val="#ppt_x"/>
                                          </p:val>
                                        </p:tav>
                                        <p:tav tm="100000">
                                          <p:val>
                                            <p:strVal val="#ppt_x"/>
                                          </p:val>
                                        </p:tav>
                                      </p:tavLst>
                                    </p:anim>
                                    <p:anim calcmode="lin" valueType="num">
                                      <p:cBhvr>
                                        <p:cTn id="66" dur="1000" fill="hold"/>
                                        <p:tgtEl>
                                          <p:spTgt spid="28750"/>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8753"/>
                                        </p:tgtEl>
                                        <p:attrNameLst>
                                          <p:attrName>style.visibility</p:attrName>
                                        </p:attrNameLst>
                                      </p:cBhvr>
                                      <p:to>
                                        <p:strVal val="visible"/>
                                      </p:to>
                                    </p:set>
                                    <p:animEffect transition="in" filter="fade">
                                      <p:cBhvr>
                                        <p:cTn id="69" dur="1000"/>
                                        <p:tgtEl>
                                          <p:spTgt spid="28753"/>
                                        </p:tgtEl>
                                      </p:cBhvr>
                                    </p:animEffect>
                                    <p:anim calcmode="lin" valueType="num">
                                      <p:cBhvr>
                                        <p:cTn id="70" dur="1000" fill="hold"/>
                                        <p:tgtEl>
                                          <p:spTgt spid="28753"/>
                                        </p:tgtEl>
                                        <p:attrNameLst>
                                          <p:attrName>ppt_x</p:attrName>
                                        </p:attrNameLst>
                                      </p:cBhvr>
                                      <p:tavLst>
                                        <p:tav tm="0">
                                          <p:val>
                                            <p:strVal val="#ppt_x"/>
                                          </p:val>
                                        </p:tav>
                                        <p:tav tm="100000">
                                          <p:val>
                                            <p:strVal val="#ppt_x"/>
                                          </p:val>
                                        </p:tav>
                                      </p:tavLst>
                                    </p:anim>
                                    <p:anim calcmode="lin" valueType="num">
                                      <p:cBhvr>
                                        <p:cTn id="71" dur="1000" fill="hold"/>
                                        <p:tgtEl>
                                          <p:spTgt spid="28753"/>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28751"/>
                                        </p:tgtEl>
                                        <p:attrNameLst>
                                          <p:attrName>style.visibility</p:attrName>
                                        </p:attrNameLst>
                                      </p:cBhvr>
                                      <p:to>
                                        <p:strVal val="visible"/>
                                      </p:to>
                                    </p:set>
                                    <p:animEffect transition="in" filter="fade">
                                      <p:cBhvr>
                                        <p:cTn id="74" dur="1000"/>
                                        <p:tgtEl>
                                          <p:spTgt spid="28751"/>
                                        </p:tgtEl>
                                      </p:cBhvr>
                                    </p:animEffect>
                                    <p:anim calcmode="lin" valueType="num">
                                      <p:cBhvr>
                                        <p:cTn id="75" dur="1000" fill="hold"/>
                                        <p:tgtEl>
                                          <p:spTgt spid="28751"/>
                                        </p:tgtEl>
                                        <p:attrNameLst>
                                          <p:attrName>ppt_x</p:attrName>
                                        </p:attrNameLst>
                                      </p:cBhvr>
                                      <p:tavLst>
                                        <p:tav tm="0">
                                          <p:val>
                                            <p:strVal val="#ppt_x"/>
                                          </p:val>
                                        </p:tav>
                                        <p:tav tm="100000">
                                          <p:val>
                                            <p:strVal val="#ppt_x"/>
                                          </p:val>
                                        </p:tav>
                                      </p:tavLst>
                                    </p:anim>
                                    <p:anim calcmode="lin" valueType="num">
                                      <p:cBhvr>
                                        <p:cTn id="76" dur="1000" fill="hold"/>
                                        <p:tgtEl>
                                          <p:spTgt spid="28751"/>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28752"/>
                                        </p:tgtEl>
                                        <p:attrNameLst>
                                          <p:attrName>style.visibility</p:attrName>
                                        </p:attrNameLst>
                                      </p:cBhvr>
                                      <p:to>
                                        <p:strVal val="visible"/>
                                      </p:to>
                                    </p:set>
                                    <p:animEffect transition="in" filter="fade">
                                      <p:cBhvr>
                                        <p:cTn id="79" dur="1000"/>
                                        <p:tgtEl>
                                          <p:spTgt spid="28752"/>
                                        </p:tgtEl>
                                      </p:cBhvr>
                                    </p:animEffect>
                                    <p:anim calcmode="lin" valueType="num">
                                      <p:cBhvr>
                                        <p:cTn id="80" dur="1000" fill="hold"/>
                                        <p:tgtEl>
                                          <p:spTgt spid="28752"/>
                                        </p:tgtEl>
                                        <p:attrNameLst>
                                          <p:attrName>ppt_x</p:attrName>
                                        </p:attrNameLst>
                                      </p:cBhvr>
                                      <p:tavLst>
                                        <p:tav tm="0">
                                          <p:val>
                                            <p:strVal val="#ppt_x"/>
                                          </p:val>
                                        </p:tav>
                                        <p:tav tm="100000">
                                          <p:val>
                                            <p:strVal val="#ppt_x"/>
                                          </p:val>
                                        </p:tav>
                                      </p:tavLst>
                                    </p:anim>
                                    <p:anim calcmode="lin" valueType="num">
                                      <p:cBhvr>
                                        <p:cTn id="81" dur="1000" fill="hold"/>
                                        <p:tgtEl>
                                          <p:spTgt spid="28752"/>
                                        </p:tgtEl>
                                        <p:attrNameLst>
                                          <p:attrName>ppt_y</p:attrName>
                                        </p:attrNameLst>
                                      </p:cBhvr>
                                      <p:tavLst>
                                        <p:tav tm="0">
                                          <p:val>
                                            <p:strVal val="#ppt_y-.1"/>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9" presetClass="exit" presetSubtype="0" fill="hold" grpId="1" nodeType="clickEffect">
                                  <p:stCondLst>
                                    <p:cond delay="0"/>
                                  </p:stCondLst>
                                  <p:childTnLst>
                                    <p:anim calcmode="lin" valueType="num">
                                      <p:cBhvr>
                                        <p:cTn id="85" dur="1000"/>
                                        <p:tgtEl>
                                          <p:spTgt spid="28743"/>
                                        </p:tgtEl>
                                        <p:attrNameLst>
                                          <p:attrName>ppt_x</p:attrName>
                                        </p:attrNameLst>
                                      </p:cBhvr>
                                      <p:tavLst>
                                        <p:tav tm="0">
                                          <p:val>
                                            <p:strVal val="ppt_x"/>
                                          </p:val>
                                        </p:tav>
                                        <p:tav tm="100000">
                                          <p:val>
                                            <p:strVal val="ppt_x-.2"/>
                                          </p:val>
                                        </p:tav>
                                      </p:tavLst>
                                    </p:anim>
                                    <p:anim calcmode="lin" valueType="num">
                                      <p:cBhvr>
                                        <p:cTn id="86" dur="1000"/>
                                        <p:tgtEl>
                                          <p:spTgt spid="28743"/>
                                        </p:tgtEl>
                                        <p:attrNameLst>
                                          <p:attrName>ppt_y</p:attrName>
                                        </p:attrNameLst>
                                      </p:cBhvr>
                                      <p:tavLst>
                                        <p:tav tm="0">
                                          <p:val>
                                            <p:strVal val="ppt_y"/>
                                          </p:val>
                                        </p:tav>
                                        <p:tav tm="100000">
                                          <p:val>
                                            <p:strVal val="ppt_y"/>
                                          </p:val>
                                        </p:tav>
                                      </p:tavLst>
                                    </p:anim>
                                    <p:animEffect transition="out" filter="fade">
                                      <p:cBhvr>
                                        <p:cTn id="87" dur="1000"/>
                                        <p:tgtEl>
                                          <p:spTgt spid="28743"/>
                                        </p:tgtEl>
                                      </p:cBhvr>
                                    </p:animEffect>
                                    <p:set>
                                      <p:cBhvr>
                                        <p:cTn id="88" dur="1" fill="hold">
                                          <p:stCondLst>
                                            <p:cond delay="999"/>
                                          </p:stCondLst>
                                        </p:cTn>
                                        <p:tgtEl>
                                          <p:spTgt spid="28743"/>
                                        </p:tgtEl>
                                        <p:attrNameLst>
                                          <p:attrName>style.visibility</p:attrName>
                                        </p:attrNameLst>
                                      </p:cBhvr>
                                      <p:to>
                                        <p:strVal val="hidden"/>
                                      </p:to>
                                    </p:set>
                                  </p:childTnLst>
                                </p:cTn>
                              </p:par>
                              <p:par>
                                <p:cTn id="89" presetID="29" presetClass="entr" presetSubtype="0" fill="hold" grpId="0" nodeType="withEffect">
                                  <p:stCondLst>
                                    <p:cond delay="0"/>
                                  </p:stCondLst>
                                  <p:childTnLst>
                                    <p:set>
                                      <p:cBhvr>
                                        <p:cTn id="90" dur="1" fill="hold">
                                          <p:stCondLst>
                                            <p:cond delay="0"/>
                                          </p:stCondLst>
                                        </p:cTn>
                                        <p:tgtEl>
                                          <p:spTgt spid="28745"/>
                                        </p:tgtEl>
                                        <p:attrNameLst>
                                          <p:attrName>style.visibility</p:attrName>
                                        </p:attrNameLst>
                                      </p:cBhvr>
                                      <p:to>
                                        <p:strVal val="visible"/>
                                      </p:to>
                                    </p:set>
                                    <p:anim calcmode="lin" valueType="num">
                                      <p:cBhvr>
                                        <p:cTn id="91" dur="1000" fill="hold"/>
                                        <p:tgtEl>
                                          <p:spTgt spid="28745"/>
                                        </p:tgtEl>
                                        <p:attrNameLst>
                                          <p:attrName>ppt_x</p:attrName>
                                        </p:attrNameLst>
                                      </p:cBhvr>
                                      <p:tavLst>
                                        <p:tav tm="0">
                                          <p:val>
                                            <p:strVal val="#ppt_x-.2"/>
                                          </p:val>
                                        </p:tav>
                                        <p:tav tm="100000">
                                          <p:val>
                                            <p:strVal val="#ppt_x"/>
                                          </p:val>
                                        </p:tav>
                                      </p:tavLst>
                                    </p:anim>
                                    <p:anim calcmode="lin" valueType="num">
                                      <p:cBhvr>
                                        <p:cTn id="92" dur="1000" fill="hold"/>
                                        <p:tgtEl>
                                          <p:spTgt spid="28745"/>
                                        </p:tgtEl>
                                        <p:attrNameLst>
                                          <p:attrName>ppt_y</p:attrName>
                                        </p:attrNameLst>
                                      </p:cBhvr>
                                      <p:tavLst>
                                        <p:tav tm="0">
                                          <p:val>
                                            <p:strVal val="#ppt_y"/>
                                          </p:val>
                                        </p:tav>
                                        <p:tav tm="100000">
                                          <p:val>
                                            <p:strVal val="#ppt_y"/>
                                          </p:val>
                                        </p:tav>
                                      </p:tavLst>
                                    </p:anim>
                                    <p:animEffect transition="in" filter="wipe(right)" prLst="gradientSize: 0.1">
                                      <p:cBhvr>
                                        <p:cTn id="93" dur="1000"/>
                                        <p:tgtEl>
                                          <p:spTgt spid="28745"/>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9" presetClass="entr" presetSubtype="0" fill="hold" grpId="0" nodeType="clickEffect">
                                  <p:stCondLst>
                                    <p:cond delay="0"/>
                                  </p:stCondLst>
                                  <p:childTnLst>
                                    <p:set>
                                      <p:cBhvr>
                                        <p:cTn id="97" dur="1" fill="hold">
                                          <p:stCondLst>
                                            <p:cond delay="0"/>
                                          </p:stCondLst>
                                        </p:cTn>
                                        <p:tgtEl>
                                          <p:spTgt spid="28746"/>
                                        </p:tgtEl>
                                        <p:attrNameLst>
                                          <p:attrName>style.visibility</p:attrName>
                                        </p:attrNameLst>
                                      </p:cBhvr>
                                      <p:to>
                                        <p:strVal val="visible"/>
                                      </p:to>
                                    </p:set>
                                    <p:anim calcmode="lin" valueType="num">
                                      <p:cBhvr>
                                        <p:cTn id="98" dur="1000" fill="hold"/>
                                        <p:tgtEl>
                                          <p:spTgt spid="28746"/>
                                        </p:tgtEl>
                                        <p:attrNameLst>
                                          <p:attrName>ppt_x</p:attrName>
                                        </p:attrNameLst>
                                      </p:cBhvr>
                                      <p:tavLst>
                                        <p:tav tm="0">
                                          <p:val>
                                            <p:strVal val="#ppt_x-.2"/>
                                          </p:val>
                                        </p:tav>
                                        <p:tav tm="100000">
                                          <p:val>
                                            <p:strVal val="#ppt_x"/>
                                          </p:val>
                                        </p:tav>
                                      </p:tavLst>
                                    </p:anim>
                                    <p:anim calcmode="lin" valueType="num">
                                      <p:cBhvr>
                                        <p:cTn id="99" dur="1000" fill="hold"/>
                                        <p:tgtEl>
                                          <p:spTgt spid="28746"/>
                                        </p:tgtEl>
                                        <p:attrNameLst>
                                          <p:attrName>ppt_y</p:attrName>
                                        </p:attrNameLst>
                                      </p:cBhvr>
                                      <p:tavLst>
                                        <p:tav tm="0">
                                          <p:val>
                                            <p:strVal val="#ppt_y"/>
                                          </p:val>
                                        </p:tav>
                                        <p:tav tm="100000">
                                          <p:val>
                                            <p:strVal val="#ppt_y"/>
                                          </p:val>
                                        </p:tav>
                                      </p:tavLst>
                                    </p:anim>
                                    <p:animEffect transition="in" filter="wipe(right)" prLst="gradientSize: 0.1">
                                      <p:cBhvr>
                                        <p:cTn id="100" dur="1000"/>
                                        <p:tgtEl>
                                          <p:spTgt spid="28746"/>
                                        </p:tgtEl>
                                      </p:cBhvr>
                                    </p:animEffect>
                                  </p:childTnLst>
                                </p:cTn>
                              </p:par>
                              <p:par>
                                <p:cTn id="101" presetID="29" presetClass="exit" presetSubtype="0" fill="hold" grpId="1" nodeType="withEffect">
                                  <p:stCondLst>
                                    <p:cond delay="0"/>
                                  </p:stCondLst>
                                  <p:childTnLst>
                                    <p:anim calcmode="lin" valueType="num">
                                      <p:cBhvr>
                                        <p:cTn id="102" dur="1000"/>
                                        <p:tgtEl>
                                          <p:spTgt spid="28744"/>
                                        </p:tgtEl>
                                        <p:attrNameLst>
                                          <p:attrName>ppt_x</p:attrName>
                                        </p:attrNameLst>
                                      </p:cBhvr>
                                      <p:tavLst>
                                        <p:tav tm="0">
                                          <p:val>
                                            <p:strVal val="ppt_x"/>
                                          </p:val>
                                        </p:tav>
                                        <p:tav tm="100000">
                                          <p:val>
                                            <p:strVal val="ppt_x-.2"/>
                                          </p:val>
                                        </p:tav>
                                      </p:tavLst>
                                    </p:anim>
                                    <p:anim calcmode="lin" valueType="num">
                                      <p:cBhvr>
                                        <p:cTn id="103" dur="1000"/>
                                        <p:tgtEl>
                                          <p:spTgt spid="28744"/>
                                        </p:tgtEl>
                                        <p:attrNameLst>
                                          <p:attrName>ppt_y</p:attrName>
                                        </p:attrNameLst>
                                      </p:cBhvr>
                                      <p:tavLst>
                                        <p:tav tm="0">
                                          <p:val>
                                            <p:strVal val="ppt_y"/>
                                          </p:val>
                                        </p:tav>
                                        <p:tav tm="100000">
                                          <p:val>
                                            <p:strVal val="ppt_y"/>
                                          </p:val>
                                        </p:tav>
                                      </p:tavLst>
                                    </p:anim>
                                    <p:animEffect transition="out" filter="fade">
                                      <p:cBhvr>
                                        <p:cTn id="104" dur="1000"/>
                                        <p:tgtEl>
                                          <p:spTgt spid="28744"/>
                                        </p:tgtEl>
                                      </p:cBhvr>
                                    </p:animEffect>
                                    <p:set>
                                      <p:cBhvr>
                                        <p:cTn id="105" dur="1" fill="hold">
                                          <p:stCondLst>
                                            <p:cond delay="999"/>
                                          </p:stCondLst>
                                        </p:cTn>
                                        <p:tgtEl>
                                          <p:spTgt spid="28744"/>
                                        </p:tgtEl>
                                        <p:attrNameLst>
                                          <p:attrName>style.visibility</p:attrName>
                                        </p:attrNameLst>
                                      </p:cBhvr>
                                      <p:to>
                                        <p:strVal val="hidden"/>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7" presetClass="entr" presetSubtype="0" fill="hold" grpId="0" nodeType="clickEffect">
                                  <p:stCondLst>
                                    <p:cond delay="0"/>
                                  </p:stCondLst>
                                  <p:iterate type="lt">
                                    <p:tmPct val="50000"/>
                                  </p:iterate>
                                  <p:childTnLst>
                                    <p:set>
                                      <p:cBhvr>
                                        <p:cTn id="109" dur="1" fill="hold">
                                          <p:stCondLst>
                                            <p:cond delay="0"/>
                                          </p:stCondLst>
                                        </p:cTn>
                                        <p:tgtEl>
                                          <p:spTgt spid="28754"/>
                                        </p:tgtEl>
                                        <p:attrNameLst>
                                          <p:attrName>style.visibility</p:attrName>
                                        </p:attrNameLst>
                                      </p:cBhvr>
                                      <p:to>
                                        <p:strVal val="visible"/>
                                      </p:to>
                                    </p:set>
                                    <p:anim calcmode="discrete" valueType="clr">
                                      <p:cBhvr override="childStyle">
                                        <p:cTn id="110" dur="80"/>
                                        <p:tgtEl>
                                          <p:spTgt spid="28754"/>
                                        </p:tgtEl>
                                        <p:attrNameLst>
                                          <p:attrName>style.color</p:attrName>
                                        </p:attrNameLst>
                                      </p:cBhvr>
                                      <p:tavLst>
                                        <p:tav tm="0">
                                          <p:val>
                                            <p:clrVal>
                                              <a:schemeClr val="accent2"/>
                                            </p:clrVal>
                                          </p:val>
                                        </p:tav>
                                        <p:tav tm="50000">
                                          <p:val>
                                            <p:clrVal>
                                              <a:schemeClr val="hlink"/>
                                            </p:clrVal>
                                          </p:val>
                                        </p:tav>
                                      </p:tavLst>
                                    </p:anim>
                                    <p:anim calcmode="discrete" valueType="clr">
                                      <p:cBhvr>
                                        <p:cTn id="111" dur="80"/>
                                        <p:tgtEl>
                                          <p:spTgt spid="28754"/>
                                        </p:tgtEl>
                                        <p:attrNameLst>
                                          <p:attrName>fillcolor</p:attrName>
                                        </p:attrNameLst>
                                      </p:cBhvr>
                                      <p:tavLst>
                                        <p:tav tm="0">
                                          <p:val>
                                            <p:clrVal>
                                              <a:schemeClr val="accent2"/>
                                            </p:clrVal>
                                          </p:val>
                                        </p:tav>
                                        <p:tav tm="50000">
                                          <p:val>
                                            <p:clrVal>
                                              <a:schemeClr val="hlink"/>
                                            </p:clrVal>
                                          </p:val>
                                        </p:tav>
                                      </p:tavLst>
                                    </p:anim>
                                    <p:set>
                                      <p:cBhvr>
                                        <p:cTn id="112" dur="80"/>
                                        <p:tgtEl>
                                          <p:spTgt spid="28754"/>
                                        </p:tgtEl>
                                        <p:attrNameLst>
                                          <p:attrName>fill.type</p:attrName>
                                        </p:attrNameLst>
                                      </p:cBhvr>
                                      <p:to>
                                        <p:strVal val="solid"/>
                                      </p:to>
                                    </p:set>
                                  </p:childTnLst>
                                </p:cTn>
                              </p:par>
                              <p:par>
                                <p:cTn id="113" presetID="2" presetClass="exit" presetSubtype="4" fill="hold" grpId="1" nodeType="withEffect">
                                  <p:stCondLst>
                                    <p:cond delay="0"/>
                                  </p:stCondLst>
                                  <p:childTnLst>
                                    <p:anim calcmode="lin" valueType="num">
                                      <p:cBhvr additive="base">
                                        <p:cTn id="114" dur="500"/>
                                        <p:tgtEl>
                                          <p:spTgt spid="28749"/>
                                        </p:tgtEl>
                                        <p:attrNameLst>
                                          <p:attrName>ppt_x</p:attrName>
                                        </p:attrNameLst>
                                      </p:cBhvr>
                                      <p:tavLst>
                                        <p:tav tm="0">
                                          <p:val>
                                            <p:strVal val="ppt_x"/>
                                          </p:val>
                                        </p:tav>
                                        <p:tav tm="100000">
                                          <p:val>
                                            <p:strVal val="ppt_x"/>
                                          </p:val>
                                        </p:tav>
                                      </p:tavLst>
                                    </p:anim>
                                    <p:anim calcmode="lin" valueType="num">
                                      <p:cBhvr additive="base">
                                        <p:cTn id="115" dur="500"/>
                                        <p:tgtEl>
                                          <p:spTgt spid="28749"/>
                                        </p:tgtEl>
                                        <p:attrNameLst>
                                          <p:attrName>ppt_y</p:attrName>
                                        </p:attrNameLst>
                                      </p:cBhvr>
                                      <p:tavLst>
                                        <p:tav tm="0">
                                          <p:val>
                                            <p:strVal val="ppt_y"/>
                                          </p:val>
                                        </p:tav>
                                        <p:tav tm="100000">
                                          <p:val>
                                            <p:strVal val="1+ppt_h/2"/>
                                          </p:val>
                                        </p:tav>
                                      </p:tavLst>
                                    </p:anim>
                                    <p:set>
                                      <p:cBhvr>
                                        <p:cTn id="116" dur="1" fill="hold">
                                          <p:stCondLst>
                                            <p:cond delay="499"/>
                                          </p:stCondLst>
                                        </p:cTn>
                                        <p:tgtEl>
                                          <p:spTgt spid="28749"/>
                                        </p:tgtEl>
                                        <p:attrNameLst>
                                          <p:attrName>style.visibility</p:attrName>
                                        </p:attrNameLst>
                                      </p:cBhvr>
                                      <p:to>
                                        <p:strVal val="hidden"/>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xit" presetSubtype="4" fill="hold" grpId="1" nodeType="clickEffect">
                                  <p:stCondLst>
                                    <p:cond delay="0"/>
                                  </p:stCondLst>
                                  <p:childTnLst>
                                    <p:anim calcmode="lin" valueType="num">
                                      <p:cBhvr additive="base">
                                        <p:cTn id="120" dur="500"/>
                                        <p:tgtEl>
                                          <p:spTgt spid="28750"/>
                                        </p:tgtEl>
                                        <p:attrNameLst>
                                          <p:attrName>ppt_x</p:attrName>
                                        </p:attrNameLst>
                                      </p:cBhvr>
                                      <p:tavLst>
                                        <p:tav tm="0">
                                          <p:val>
                                            <p:strVal val="ppt_x"/>
                                          </p:val>
                                        </p:tav>
                                        <p:tav tm="100000">
                                          <p:val>
                                            <p:strVal val="ppt_x"/>
                                          </p:val>
                                        </p:tav>
                                      </p:tavLst>
                                    </p:anim>
                                    <p:anim calcmode="lin" valueType="num">
                                      <p:cBhvr additive="base">
                                        <p:cTn id="121" dur="500"/>
                                        <p:tgtEl>
                                          <p:spTgt spid="28750"/>
                                        </p:tgtEl>
                                        <p:attrNameLst>
                                          <p:attrName>ppt_y</p:attrName>
                                        </p:attrNameLst>
                                      </p:cBhvr>
                                      <p:tavLst>
                                        <p:tav tm="0">
                                          <p:val>
                                            <p:strVal val="ppt_y"/>
                                          </p:val>
                                        </p:tav>
                                        <p:tav tm="100000">
                                          <p:val>
                                            <p:strVal val="1+ppt_h/2"/>
                                          </p:val>
                                        </p:tav>
                                      </p:tavLst>
                                    </p:anim>
                                    <p:set>
                                      <p:cBhvr>
                                        <p:cTn id="122" dur="1" fill="hold">
                                          <p:stCondLst>
                                            <p:cond delay="499"/>
                                          </p:stCondLst>
                                        </p:cTn>
                                        <p:tgtEl>
                                          <p:spTgt spid="28750"/>
                                        </p:tgtEl>
                                        <p:attrNameLst>
                                          <p:attrName>style.visibility</p:attrName>
                                        </p:attrNameLst>
                                      </p:cBhvr>
                                      <p:to>
                                        <p:strVal val="hidden"/>
                                      </p:to>
                                    </p:set>
                                  </p:childTnLst>
                                </p:cTn>
                              </p:par>
                              <p:par>
                                <p:cTn id="123" presetID="18" presetClass="entr" presetSubtype="6" fill="hold" grpId="0" nodeType="withEffect">
                                  <p:stCondLst>
                                    <p:cond delay="0"/>
                                  </p:stCondLst>
                                  <p:iterate type="lt">
                                    <p:tmPct val="0"/>
                                  </p:iterate>
                                  <p:childTnLst>
                                    <p:set>
                                      <p:cBhvr>
                                        <p:cTn id="124" dur="1" fill="hold">
                                          <p:stCondLst>
                                            <p:cond delay="0"/>
                                          </p:stCondLst>
                                        </p:cTn>
                                        <p:tgtEl>
                                          <p:spTgt spid="28758"/>
                                        </p:tgtEl>
                                        <p:attrNameLst>
                                          <p:attrName>style.visibility</p:attrName>
                                        </p:attrNameLst>
                                      </p:cBhvr>
                                      <p:to>
                                        <p:strVal val="visible"/>
                                      </p:to>
                                    </p:set>
                                    <p:animEffect transition="in" filter="strips(downRight)">
                                      <p:cBhvr>
                                        <p:cTn id="125" dur="500"/>
                                        <p:tgtEl>
                                          <p:spTgt spid="28758"/>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7" presetClass="entr" presetSubtype="0" fill="hold" grpId="0" nodeType="clickEffect">
                                  <p:stCondLst>
                                    <p:cond delay="0"/>
                                  </p:stCondLst>
                                  <p:iterate type="lt">
                                    <p:tmPct val="50000"/>
                                  </p:iterate>
                                  <p:childTnLst>
                                    <p:set>
                                      <p:cBhvr>
                                        <p:cTn id="129" dur="1" fill="hold">
                                          <p:stCondLst>
                                            <p:cond delay="0"/>
                                          </p:stCondLst>
                                        </p:cTn>
                                        <p:tgtEl>
                                          <p:spTgt spid="28755"/>
                                        </p:tgtEl>
                                        <p:attrNameLst>
                                          <p:attrName>style.visibility</p:attrName>
                                        </p:attrNameLst>
                                      </p:cBhvr>
                                      <p:to>
                                        <p:strVal val="visible"/>
                                      </p:to>
                                    </p:set>
                                    <p:anim calcmode="discrete" valueType="clr">
                                      <p:cBhvr override="childStyle">
                                        <p:cTn id="130" dur="80"/>
                                        <p:tgtEl>
                                          <p:spTgt spid="28755"/>
                                        </p:tgtEl>
                                        <p:attrNameLst>
                                          <p:attrName>style.color</p:attrName>
                                        </p:attrNameLst>
                                      </p:cBhvr>
                                      <p:tavLst>
                                        <p:tav tm="0">
                                          <p:val>
                                            <p:clrVal>
                                              <a:schemeClr val="accent2"/>
                                            </p:clrVal>
                                          </p:val>
                                        </p:tav>
                                        <p:tav tm="50000">
                                          <p:val>
                                            <p:clrVal>
                                              <a:schemeClr val="hlink"/>
                                            </p:clrVal>
                                          </p:val>
                                        </p:tav>
                                      </p:tavLst>
                                    </p:anim>
                                    <p:anim calcmode="discrete" valueType="clr">
                                      <p:cBhvr>
                                        <p:cTn id="131" dur="80"/>
                                        <p:tgtEl>
                                          <p:spTgt spid="28755"/>
                                        </p:tgtEl>
                                        <p:attrNameLst>
                                          <p:attrName>fillcolor</p:attrName>
                                        </p:attrNameLst>
                                      </p:cBhvr>
                                      <p:tavLst>
                                        <p:tav tm="0">
                                          <p:val>
                                            <p:clrVal>
                                              <a:schemeClr val="accent2"/>
                                            </p:clrVal>
                                          </p:val>
                                        </p:tav>
                                        <p:tav tm="50000">
                                          <p:val>
                                            <p:clrVal>
                                              <a:schemeClr val="hlink"/>
                                            </p:clrVal>
                                          </p:val>
                                        </p:tav>
                                      </p:tavLst>
                                    </p:anim>
                                    <p:set>
                                      <p:cBhvr>
                                        <p:cTn id="132" dur="80"/>
                                        <p:tgtEl>
                                          <p:spTgt spid="28755"/>
                                        </p:tgtEl>
                                        <p:attrNameLst>
                                          <p:attrName>fill.type</p:attrName>
                                        </p:attrNameLst>
                                      </p:cBhvr>
                                      <p:to>
                                        <p:strVal val="solid"/>
                                      </p:to>
                                    </p:set>
                                  </p:childTnLst>
                                </p:cTn>
                              </p:par>
                              <p:par>
                                <p:cTn id="133" presetID="2" presetClass="exit" presetSubtype="4" fill="hold" grpId="1" nodeType="withEffect">
                                  <p:stCondLst>
                                    <p:cond delay="0"/>
                                  </p:stCondLst>
                                  <p:childTnLst>
                                    <p:anim calcmode="lin" valueType="num">
                                      <p:cBhvr additive="base">
                                        <p:cTn id="134" dur="500"/>
                                        <p:tgtEl>
                                          <p:spTgt spid="28751"/>
                                        </p:tgtEl>
                                        <p:attrNameLst>
                                          <p:attrName>ppt_x</p:attrName>
                                        </p:attrNameLst>
                                      </p:cBhvr>
                                      <p:tavLst>
                                        <p:tav tm="0">
                                          <p:val>
                                            <p:strVal val="ppt_x"/>
                                          </p:val>
                                        </p:tav>
                                        <p:tav tm="100000">
                                          <p:val>
                                            <p:strVal val="ppt_x"/>
                                          </p:val>
                                        </p:tav>
                                      </p:tavLst>
                                    </p:anim>
                                    <p:anim calcmode="lin" valueType="num">
                                      <p:cBhvr additive="base">
                                        <p:cTn id="135" dur="500"/>
                                        <p:tgtEl>
                                          <p:spTgt spid="28751"/>
                                        </p:tgtEl>
                                        <p:attrNameLst>
                                          <p:attrName>ppt_y</p:attrName>
                                        </p:attrNameLst>
                                      </p:cBhvr>
                                      <p:tavLst>
                                        <p:tav tm="0">
                                          <p:val>
                                            <p:strVal val="ppt_y"/>
                                          </p:val>
                                        </p:tav>
                                        <p:tav tm="100000">
                                          <p:val>
                                            <p:strVal val="1+ppt_h/2"/>
                                          </p:val>
                                        </p:tav>
                                      </p:tavLst>
                                    </p:anim>
                                    <p:set>
                                      <p:cBhvr>
                                        <p:cTn id="136" dur="1" fill="hold">
                                          <p:stCondLst>
                                            <p:cond delay="499"/>
                                          </p:stCondLst>
                                        </p:cTn>
                                        <p:tgtEl>
                                          <p:spTgt spid="28751"/>
                                        </p:tgtEl>
                                        <p:attrNameLst>
                                          <p:attrName>style.visibility</p:attrName>
                                        </p:attrNameLst>
                                      </p:cBhvr>
                                      <p:to>
                                        <p:strVal val="hidden"/>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7" presetClass="entr" presetSubtype="0" fill="hold" grpId="0" nodeType="clickEffect">
                                  <p:stCondLst>
                                    <p:cond delay="0"/>
                                  </p:stCondLst>
                                  <p:iterate type="lt">
                                    <p:tmPct val="50000"/>
                                  </p:iterate>
                                  <p:childTnLst>
                                    <p:set>
                                      <p:cBhvr>
                                        <p:cTn id="140" dur="1" fill="hold">
                                          <p:stCondLst>
                                            <p:cond delay="0"/>
                                          </p:stCondLst>
                                        </p:cTn>
                                        <p:tgtEl>
                                          <p:spTgt spid="28756"/>
                                        </p:tgtEl>
                                        <p:attrNameLst>
                                          <p:attrName>style.visibility</p:attrName>
                                        </p:attrNameLst>
                                      </p:cBhvr>
                                      <p:to>
                                        <p:strVal val="visible"/>
                                      </p:to>
                                    </p:set>
                                    <p:anim calcmode="discrete" valueType="clr">
                                      <p:cBhvr override="childStyle">
                                        <p:cTn id="141" dur="80"/>
                                        <p:tgtEl>
                                          <p:spTgt spid="28756"/>
                                        </p:tgtEl>
                                        <p:attrNameLst>
                                          <p:attrName>style.color</p:attrName>
                                        </p:attrNameLst>
                                      </p:cBhvr>
                                      <p:tavLst>
                                        <p:tav tm="0">
                                          <p:val>
                                            <p:clrVal>
                                              <a:schemeClr val="accent2"/>
                                            </p:clrVal>
                                          </p:val>
                                        </p:tav>
                                        <p:tav tm="50000">
                                          <p:val>
                                            <p:clrVal>
                                              <a:schemeClr val="hlink"/>
                                            </p:clrVal>
                                          </p:val>
                                        </p:tav>
                                      </p:tavLst>
                                    </p:anim>
                                    <p:anim calcmode="discrete" valueType="clr">
                                      <p:cBhvr>
                                        <p:cTn id="142" dur="80"/>
                                        <p:tgtEl>
                                          <p:spTgt spid="28756"/>
                                        </p:tgtEl>
                                        <p:attrNameLst>
                                          <p:attrName>fillcolor</p:attrName>
                                        </p:attrNameLst>
                                      </p:cBhvr>
                                      <p:tavLst>
                                        <p:tav tm="0">
                                          <p:val>
                                            <p:clrVal>
                                              <a:schemeClr val="accent2"/>
                                            </p:clrVal>
                                          </p:val>
                                        </p:tav>
                                        <p:tav tm="50000">
                                          <p:val>
                                            <p:clrVal>
                                              <a:schemeClr val="hlink"/>
                                            </p:clrVal>
                                          </p:val>
                                        </p:tav>
                                      </p:tavLst>
                                    </p:anim>
                                    <p:set>
                                      <p:cBhvr>
                                        <p:cTn id="143" dur="80"/>
                                        <p:tgtEl>
                                          <p:spTgt spid="28756"/>
                                        </p:tgtEl>
                                        <p:attrNameLst>
                                          <p:attrName>fill.type</p:attrName>
                                        </p:attrNameLst>
                                      </p:cBhvr>
                                      <p:to>
                                        <p:strVal val="solid"/>
                                      </p:to>
                                    </p:set>
                                  </p:childTnLst>
                                </p:cTn>
                              </p:par>
                              <p:par>
                                <p:cTn id="144" presetID="2" presetClass="exit" presetSubtype="4" fill="hold" grpId="1" nodeType="withEffect">
                                  <p:stCondLst>
                                    <p:cond delay="0"/>
                                  </p:stCondLst>
                                  <p:childTnLst>
                                    <p:anim calcmode="lin" valueType="num">
                                      <p:cBhvr additive="base">
                                        <p:cTn id="145" dur="500"/>
                                        <p:tgtEl>
                                          <p:spTgt spid="28752"/>
                                        </p:tgtEl>
                                        <p:attrNameLst>
                                          <p:attrName>ppt_x</p:attrName>
                                        </p:attrNameLst>
                                      </p:cBhvr>
                                      <p:tavLst>
                                        <p:tav tm="0">
                                          <p:val>
                                            <p:strVal val="ppt_x"/>
                                          </p:val>
                                        </p:tav>
                                        <p:tav tm="100000">
                                          <p:val>
                                            <p:strVal val="ppt_x"/>
                                          </p:val>
                                        </p:tav>
                                      </p:tavLst>
                                    </p:anim>
                                    <p:anim calcmode="lin" valueType="num">
                                      <p:cBhvr additive="base">
                                        <p:cTn id="146" dur="500"/>
                                        <p:tgtEl>
                                          <p:spTgt spid="28752"/>
                                        </p:tgtEl>
                                        <p:attrNameLst>
                                          <p:attrName>ppt_y</p:attrName>
                                        </p:attrNameLst>
                                      </p:cBhvr>
                                      <p:tavLst>
                                        <p:tav tm="0">
                                          <p:val>
                                            <p:strVal val="ppt_y"/>
                                          </p:val>
                                        </p:tav>
                                        <p:tav tm="100000">
                                          <p:val>
                                            <p:strVal val="1+ppt_h/2"/>
                                          </p:val>
                                        </p:tav>
                                      </p:tavLst>
                                    </p:anim>
                                    <p:set>
                                      <p:cBhvr>
                                        <p:cTn id="147" dur="1" fill="hold">
                                          <p:stCondLst>
                                            <p:cond delay="499"/>
                                          </p:stCondLst>
                                        </p:cTn>
                                        <p:tgtEl>
                                          <p:spTgt spid="28752"/>
                                        </p:tgtEl>
                                        <p:attrNameLst>
                                          <p:attrName>style.visibility</p:attrName>
                                        </p:attrNameLst>
                                      </p:cBhvr>
                                      <p:to>
                                        <p:strVal val="hidden"/>
                                      </p:to>
                                    </p:se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7" presetClass="entr" presetSubtype="0" fill="hold" grpId="0" nodeType="clickEffect">
                                  <p:stCondLst>
                                    <p:cond delay="0"/>
                                  </p:stCondLst>
                                  <p:iterate type="lt">
                                    <p:tmPct val="50000"/>
                                  </p:iterate>
                                  <p:childTnLst>
                                    <p:set>
                                      <p:cBhvr>
                                        <p:cTn id="151" dur="1" fill="hold">
                                          <p:stCondLst>
                                            <p:cond delay="0"/>
                                          </p:stCondLst>
                                        </p:cTn>
                                        <p:tgtEl>
                                          <p:spTgt spid="28757"/>
                                        </p:tgtEl>
                                        <p:attrNameLst>
                                          <p:attrName>style.visibility</p:attrName>
                                        </p:attrNameLst>
                                      </p:cBhvr>
                                      <p:to>
                                        <p:strVal val="visible"/>
                                      </p:to>
                                    </p:set>
                                    <p:anim calcmode="discrete" valueType="clr">
                                      <p:cBhvr override="childStyle">
                                        <p:cTn id="152" dur="80"/>
                                        <p:tgtEl>
                                          <p:spTgt spid="28757"/>
                                        </p:tgtEl>
                                        <p:attrNameLst>
                                          <p:attrName>style.color</p:attrName>
                                        </p:attrNameLst>
                                      </p:cBhvr>
                                      <p:tavLst>
                                        <p:tav tm="0">
                                          <p:val>
                                            <p:clrVal>
                                              <a:schemeClr val="accent2"/>
                                            </p:clrVal>
                                          </p:val>
                                        </p:tav>
                                        <p:tav tm="50000">
                                          <p:val>
                                            <p:clrVal>
                                              <a:schemeClr val="hlink"/>
                                            </p:clrVal>
                                          </p:val>
                                        </p:tav>
                                      </p:tavLst>
                                    </p:anim>
                                    <p:anim calcmode="discrete" valueType="clr">
                                      <p:cBhvr>
                                        <p:cTn id="153" dur="80"/>
                                        <p:tgtEl>
                                          <p:spTgt spid="28757"/>
                                        </p:tgtEl>
                                        <p:attrNameLst>
                                          <p:attrName>fillcolor</p:attrName>
                                        </p:attrNameLst>
                                      </p:cBhvr>
                                      <p:tavLst>
                                        <p:tav tm="0">
                                          <p:val>
                                            <p:clrVal>
                                              <a:schemeClr val="accent2"/>
                                            </p:clrVal>
                                          </p:val>
                                        </p:tav>
                                        <p:tav tm="50000">
                                          <p:val>
                                            <p:clrVal>
                                              <a:schemeClr val="hlink"/>
                                            </p:clrVal>
                                          </p:val>
                                        </p:tav>
                                      </p:tavLst>
                                    </p:anim>
                                    <p:set>
                                      <p:cBhvr>
                                        <p:cTn id="154" dur="80"/>
                                        <p:tgtEl>
                                          <p:spTgt spid="28757"/>
                                        </p:tgtEl>
                                        <p:attrNameLst>
                                          <p:attrName>fill.type</p:attrName>
                                        </p:attrNameLst>
                                      </p:cBhvr>
                                      <p:to>
                                        <p:strVal val="solid"/>
                                      </p:to>
                                    </p:set>
                                  </p:childTnLst>
                                </p:cTn>
                              </p:par>
                              <p:par>
                                <p:cTn id="155" presetID="2" presetClass="exit" presetSubtype="4" fill="hold" grpId="1" nodeType="withEffect">
                                  <p:stCondLst>
                                    <p:cond delay="0"/>
                                  </p:stCondLst>
                                  <p:childTnLst>
                                    <p:anim calcmode="lin" valueType="num">
                                      <p:cBhvr additive="base">
                                        <p:cTn id="156" dur="500"/>
                                        <p:tgtEl>
                                          <p:spTgt spid="28753"/>
                                        </p:tgtEl>
                                        <p:attrNameLst>
                                          <p:attrName>ppt_x</p:attrName>
                                        </p:attrNameLst>
                                      </p:cBhvr>
                                      <p:tavLst>
                                        <p:tav tm="0">
                                          <p:val>
                                            <p:strVal val="ppt_x"/>
                                          </p:val>
                                        </p:tav>
                                        <p:tav tm="100000">
                                          <p:val>
                                            <p:strVal val="ppt_x"/>
                                          </p:val>
                                        </p:tav>
                                      </p:tavLst>
                                    </p:anim>
                                    <p:anim calcmode="lin" valueType="num">
                                      <p:cBhvr additive="base">
                                        <p:cTn id="157" dur="500"/>
                                        <p:tgtEl>
                                          <p:spTgt spid="28753"/>
                                        </p:tgtEl>
                                        <p:attrNameLst>
                                          <p:attrName>ppt_y</p:attrName>
                                        </p:attrNameLst>
                                      </p:cBhvr>
                                      <p:tavLst>
                                        <p:tav tm="0">
                                          <p:val>
                                            <p:strVal val="ppt_y"/>
                                          </p:val>
                                        </p:tav>
                                        <p:tav tm="100000">
                                          <p:val>
                                            <p:strVal val="1+ppt_h/2"/>
                                          </p:val>
                                        </p:tav>
                                      </p:tavLst>
                                    </p:anim>
                                    <p:set>
                                      <p:cBhvr>
                                        <p:cTn id="158" dur="1" fill="hold">
                                          <p:stCondLst>
                                            <p:cond delay="499"/>
                                          </p:stCondLst>
                                        </p:cTn>
                                        <p:tgtEl>
                                          <p:spTgt spid="287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37" grpId="0"/>
      <p:bldP spid="28738" grpId="0"/>
      <p:bldP spid="28739" grpId="0" animBg="1"/>
      <p:bldP spid="28740" grpId="0" animBg="1"/>
      <p:bldP spid="28741" grpId="0"/>
      <p:bldP spid="28742" grpId="0"/>
      <p:bldP spid="28743" grpId="0"/>
      <p:bldP spid="28743" grpId="1"/>
      <p:bldP spid="28744" grpId="0"/>
      <p:bldP spid="28744" grpId="1"/>
      <p:bldP spid="28745" grpId="0"/>
      <p:bldP spid="28746" grpId="0"/>
      <p:bldP spid="28749" grpId="0"/>
      <p:bldP spid="28749" grpId="1"/>
      <p:bldP spid="28750" grpId="0"/>
      <p:bldP spid="28750" grpId="1"/>
      <p:bldP spid="28751" grpId="0"/>
      <p:bldP spid="28751" grpId="1"/>
      <p:bldP spid="28752" grpId="0"/>
      <p:bldP spid="28752" grpId="1"/>
      <p:bldP spid="28753" grpId="0"/>
      <p:bldP spid="28753" grpId="1"/>
      <p:bldP spid="28754" grpId="0"/>
      <p:bldP spid="28755" grpId="0"/>
      <p:bldP spid="28756" grpId="0"/>
      <p:bldP spid="28757" grpId="0"/>
      <p:bldP spid="2875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1350</TotalTime>
  <Words>2274</Words>
  <Application>Microsoft Office PowerPoint</Application>
  <PresentationFormat>On-screen Show (4:3)</PresentationFormat>
  <Paragraphs>312</Paragraphs>
  <Slides>37</Slides>
  <Notes>2</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ＭＳ Ｐゴシック</vt:lpstr>
      <vt:lpstr>ＭＳ Ｐゴシック</vt:lpstr>
      <vt:lpstr>.VnTime</vt:lpstr>
      <vt:lpstr>Arial</vt:lpstr>
      <vt:lpstr>Calibri</vt:lpstr>
      <vt:lpstr>Calibri Light</vt:lpstr>
      <vt:lpstr>Tahoma</vt:lpstr>
      <vt:lpstr>Times New Roman</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Hướng dẫn về nhà:</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Sợi hướng tâm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Thủy</dc:creator>
  <cp:lastModifiedBy>Admin</cp:lastModifiedBy>
  <cp:revision>148</cp:revision>
  <dcterms:created xsi:type="dcterms:W3CDTF">2017-02-07T06:15:40Z</dcterms:created>
  <dcterms:modified xsi:type="dcterms:W3CDTF">2023-02-25T01:09:24Z</dcterms:modified>
</cp:coreProperties>
</file>